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303" r:id="rId3"/>
    <p:sldId id="257" r:id="rId4"/>
    <p:sldId id="287" r:id="rId5"/>
    <p:sldId id="281" r:id="rId6"/>
    <p:sldId id="279" r:id="rId7"/>
    <p:sldId id="308" r:id="rId8"/>
    <p:sldId id="310" r:id="rId9"/>
    <p:sldId id="309" r:id="rId10"/>
    <p:sldId id="302" r:id="rId11"/>
    <p:sldId id="292" r:id="rId12"/>
    <p:sldId id="296" r:id="rId13"/>
    <p:sldId id="295" r:id="rId14"/>
    <p:sldId id="317" r:id="rId15"/>
    <p:sldId id="311" r:id="rId16"/>
    <p:sldId id="318" r:id="rId17"/>
    <p:sldId id="316" r:id="rId18"/>
    <p:sldId id="315" r:id="rId19"/>
    <p:sldId id="319" r:id="rId20"/>
    <p:sldId id="313" r:id="rId21"/>
    <p:sldId id="314" r:id="rId22"/>
    <p:sldId id="322" r:id="rId23"/>
    <p:sldId id="321" r:id="rId24"/>
    <p:sldId id="324" r:id="rId25"/>
    <p:sldId id="325" r:id="rId26"/>
    <p:sldId id="323" r:id="rId27"/>
    <p:sldId id="326" r:id="rId28"/>
    <p:sldId id="320" r:id="rId29"/>
    <p:sldId id="294" r:id="rId30"/>
    <p:sldId id="293" r:id="rId31"/>
  </p:sldIdLst>
  <p:sldSz cx="9144000" cy="6858000" type="letter"/>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9C08"/>
    <a:srgbClr val="DA80AF"/>
    <a:srgbClr val="CAC749"/>
    <a:srgbClr val="40A854"/>
    <a:srgbClr val="FFCC29"/>
    <a:srgbClr val="00CCFF"/>
    <a:srgbClr val="FDCFF8"/>
    <a:srgbClr val="F9FD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71" autoAdjust="0"/>
  </p:normalViewPr>
  <p:slideViewPr>
    <p:cSldViewPr snapToGrid="0">
      <p:cViewPr>
        <p:scale>
          <a:sx n="80" d="100"/>
          <a:sy n="80" d="100"/>
        </p:scale>
        <p:origin x="-1026"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F01FF5-DA29-4DCE-910B-0A2F6DD6B169}" type="doc">
      <dgm:prSet loTypeId="urn:microsoft.com/office/officeart/2009/3/layout/HorizontalOrganizationChart" loCatId="hierarchy" qsTypeId="urn:microsoft.com/office/officeart/2005/8/quickstyle/simple1" qsCatId="simple" csTypeId="urn:microsoft.com/office/officeart/2005/8/colors/colorful3" csCatId="colorful" phldr="1"/>
      <dgm:spPr/>
      <dgm:t>
        <a:bodyPr/>
        <a:lstStyle/>
        <a:p>
          <a:endParaRPr lang="es-CO"/>
        </a:p>
      </dgm:t>
    </dgm:pt>
    <dgm:pt modelId="{67DFFE55-AD7D-4030-A82C-7915C7CBE6F5}">
      <dgm:prSet phldrT="[Texto]"/>
      <dgm:spPr>
        <a:scene3d>
          <a:camera prst="orthographicFront"/>
          <a:lightRig rig="threePt" dir="t"/>
        </a:scene3d>
        <a:sp3d>
          <a:bevelT/>
        </a:sp3d>
      </dgm:spPr>
      <dgm:t>
        <a:bodyPr/>
        <a:lstStyle/>
        <a:p>
          <a:r>
            <a:rPr lang="es-ES" b="1" dirty="0" smtClean="0">
              <a:solidFill>
                <a:schemeClr val="tx1">
                  <a:lumMod val="85000"/>
                  <a:lumOff val="15000"/>
                </a:schemeClr>
              </a:solidFill>
            </a:rPr>
            <a:t>Comité Técnico de Educación en Emergencias</a:t>
          </a:r>
          <a:endParaRPr lang="es-CO" b="1" dirty="0">
            <a:solidFill>
              <a:schemeClr val="tx1">
                <a:lumMod val="85000"/>
                <a:lumOff val="15000"/>
              </a:schemeClr>
            </a:solidFill>
          </a:endParaRPr>
        </a:p>
      </dgm:t>
    </dgm:pt>
    <dgm:pt modelId="{4D37D950-DE52-49CB-A32E-D1139816DE4B}" type="parTrans" cxnId="{85E6B6EF-07E2-43B5-BC35-FC2D5E16E620}">
      <dgm:prSet/>
      <dgm:spPr/>
      <dgm:t>
        <a:bodyPr/>
        <a:lstStyle/>
        <a:p>
          <a:endParaRPr lang="es-CO"/>
        </a:p>
      </dgm:t>
    </dgm:pt>
    <dgm:pt modelId="{1BBA5D61-E94F-4C31-898C-7EB09C15E5BE}" type="sibTrans" cxnId="{85E6B6EF-07E2-43B5-BC35-FC2D5E16E620}">
      <dgm:prSet/>
      <dgm:spPr/>
      <dgm:t>
        <a:bodyPr/>
        <a:lstStyle/>
        <a:p>
          <a:endParaRPr lang="es-CO"/>
        </a:p>
      </dgm:t>
    </dgm:pt>
    <dgm:pt modelId="{56E75F99-15BC-492D-87C3-314B9CE80444}" type="asst">
      <dgm:prSet phldrT="[Texto]"/>
      <dgm:spPr>
        <a:solidFill>
          <a:schemeClr val="accent4">
            <a:lumMod val="60000"/>
            <a:lumOff val="40000"/>
          </a:schemeClr>
        </a:solidFill>
        <a:scene3d>
          <a:camera prst="orthographicFront"/>
          <a:lightRig rig="threePt" dir="t"/>
        </a:scene3d>
        <a:sp3d>
          <a:bevelT/>
        </a:sp3d>
      </dgm:spPr>
      <dgm:t>
        <a:bodyPr/>
        <a:lstStyle/>
        <a:p>
          <a:r>
            <a:rPr lang="es-ES" dirty="0" smtClean="0">
              <a:solidFill>
                <a:schemeClr val="tx1"/>
              </a:solidFill>
            </a:rPr>
            <a:t>Responsable</a:t>
          </a:r>
          <a:endParaRPr lang="es-CO" dirty="0">
            <a:solidFill>
              <a:schemeClr val="tx1"/>
            </a:solidFill>
          </a:endParaRPr>
        </a:p>
      </dgm:t>
    </dgm:pt>
    <dgm:pt modelId="{CFEAAEC1-8CEE-41D9-ABE9-52FB10DA235C}" type="parTrans" cxnId="{239B8A8A-1ADA-4522-B37A-17380D2BC76C}">
      <dgm:prSet/>
      <dgm:spPr/>
      <dgm:t>
        <a:bodyPr/>
        <a:lstStyle/>
        <a:p>
          <a:endParaRPr lang="es-CO"/>
        </a:p>
      </dgm:t>
    </dgm:pt>
    <dgm:pt modelId="{053D1839-F62B-48B1-B022-89D425BA4B2B}" type="sibTrans" cxnId="{239B8A8A-1ADA-4522-B37A-17380D2BC76C}">
      <dgm:prSet/>
      <dgm:spPr/>
      <dgm:t>
        <a:bodyPr/>
        <a:lstStyle/>
        <a:p>
          <a:endParaRPr lang="es-CO"/>
        </a:p>
      </dgm:t>
    </dgm:pt>
    <dgm:pt modelId="{1F966B9B-B5F5-4D48-8C8E-00AA6D42CC9A}">
      <dgm:prSet phldrT="[Texto]"/>
      <dgm:spPr>
        <a:solidFill>
          <a:schemeClr val="accent5">
            <a:lumMod val="75000"/>
          </a:schemeClr>
        </a:solidFill>
        <a:scene3d>
          <a:camera prst="orthographicFront"/>
          <a:lightRig rig="threePt" dir="t"/>
        </a:scene3d>
        <a:sp3d>
          <a:bevelT/>
        </a:sp3d>
      </dgm:spPr>
      <dgm:t>
        <a:bodyPr/>
        <a:lstStyle/>
        <a:p>
          <a:r>
            <a:rPr lang="es-ES" dirty="0" smtClean="0"/>
            <a:t>Asesorar</a:t>
          </a:r>
          <a:endParaRPr lang="es-CO" dirty="0"/>
        </a:p>
      </dgm:t>
    </dgm:pt>
    <dgm:pt modelId="{BBF6D053-A656-4A0F-A303-612478D311AB}" type="parTrans" cxnId="{EB1E9B84-ED86-4C58-9209-B5642114BBF5}">
      <dgm:prSet/>
      <dgm:spPr>
        <a:ln>
          <a:solidFill>
            <a:srgbClr val="92D050"/>
          </a:solidFill>
        </a:ln>
      </dgm:spPr>
      <dgm:t>
        <a:bodyPr/>
        <a:lstStyle/>
        <a:p>
          <a:endParaRPr lang="es-CO"/>
        </a:p>
      </dgm:t>
    </dgm:pt>
    <dgm:pt modelId="{872B1113-DD45-425A-AFC6-356635B189E1}" type="sibTrans" cxnId="{EB1E9B84-ED86-4C58-9209-B5642114BBF5}">
      <dgm:prSet/>
      <dgm:spPr/>
      <dgm:t>
        <a:bodyPr/>
        <a:lstStyle/>
        <a:p>
          <a:endParaRPr lang="es-CO"/>
        </a:p>
      </dgm:t>
    </dgm:pt>
    <dgm:pt modelId="{2779BEAF-9544-4EAF-9A29-CEFC7A6C9B67}">
      <dgm:prSet phldrT="[Texto]"/>
      <dgm:spPr>
        <a:solidFill>
          <a:srgbClr val="92D050"/>
        </a:solidFill>
        <a:scene3d>
          <a:camera prst="orthographicFront"/>
          <a:lightRig rig="threePt" dir="t"/>
        </a:scene3d>
        <a:sp3d>
          <a:bevelT/>
        </a:sp3d>
      </dgm:spPr>
      <dgm:t>
        <a:bodyPr/>
        <a:lstStyle/>
        <a:p>
          <a:r>
            <a:rPr lang="es-ES" dirty="0" smtClean="0">
              <a:solidFill>
                <a:schemeClr val="tx1">
                  <a:lumMod val="85000"/>
                  <a:lumOff val="15000"/>
                </a:schemeClr>
              </a:solidFill>
            </a:rPr>
            <a:t>Coordinar Acciones</a:t>
          </a:r>
          <a:endParaRPr lang="es-CO" dirty="0">
            <a:solidFill>
              <a:schemeClr val="tx1">
                <a:lumMod val="85000"/>
                <a:lumOff val="15000"/>
              </a:schemeClr>
            </a:solidFill>
          </a:endParaRPr>
        </a:p>
      </dgm:t>
    </dgm:pt>
    <dgm:pt modelId="{0675BB38-6237-4129-B0E2-EDA4EC44921C}" type="parTrans" cxnId="{193BFF67-621A-4AF5-B2D5-2DCB8D9A88BB}">
      <dgm:prSet/>
      <dgm:spPr>
        <a:ln>
          <a:solidFill>
            <a:srgbClr val="92D050"/>
          </a:solidFill>
        </a:ln>
      </dgm:spPr>
      <dgm:t>
        <a:bodyPr/>
        <a:lstStyle/>
        <a:p>
          <a:endParaRPr lang="es-CO"/>
        </a:p>
      </dgm:t>
    </dgm:pt>
    <dgm:pt modelId="{E003DB58-C0C8-4029-88CE-1194A0B0FFCD}" type="sibTrans" cxnId="{193BFF67-621A-4AF5-B2D5-2DCB8D9A88BB}">
      <dgm:prSet/>
      <dgm:spPr/>
      <dgm:t>
        <a:bodyPr/>
        <a:lstStyle/>
        <a:p>
          <a:endParaRPr lang="es-CO"/>
        </a:p>
      </dgm:t>
    </dgm:pt>
    <dgm:pt modelId="{7BDB8072-2D67-4FDC-BA9E-DD4EB616106B}">
      <dgm:prSet/>
      <dgm:spPr>
        <a:solidFill>
          <a:srgbClr val="679C08"/>
        </a:solidFill>
        <a:scene3d>
          <a:camera prst="orthographicFront"/>
          <a:lightRig rig="threePt" dir="t"/>
        </a:scene3d>
        <a:sp3d>
          <a:bevelT/>
        </a:sp3d>
      </dgm:spPr>
      <dgm:t>
        <a:bodyPr/>
        <a:lstStyle/>
        <a:p>
          <a:r>
            <a:rPr lang="es-ES" dirty="0" smtClean="0"/>
            <a:t>Recomendar</a:t>
          </a:r>
          <a:endParaRPr lang="es-CO" dirty="0"/>
        </a:p>
      </dgm:t>
    </dgm:pt>
    <dgm:pt modelId="{680DEFDB-0E1E-4EB3-8310-9BC509A3965E}" type="parTrans" cxnId="{88A50429-7196-4F1D-8F35-7BA21DEF2DA4}">
      <dgm:prSet/>
      <dgm:spPr/>
      <dgm:t>
        <a:bodyPr/>
        <a:lstStyle/>
        <a:p>
          <a:endParaRPr lang="es-CO"/>
        </a:p>
      </dgm:t>
    </dgm:pt>
    <dgm:pt modelId="{D97BF1C4-97EE-4F5D-8E84-DF09A4D46062}" type="sibTrans" cxnId="{88A50429-7196-4F1D-8F35-7BA21DEF2DA4}">
      <dgm:prSet/>
      <dgm:spPr/>
      <dgm:t>
        <a:bodyPr/>
        <a:lstStyle/>
        <a:p>
          <a:endParaRPr lang="es-CO"/>
        </a:p>
      </dgm:t>
    </dgm:pt>
    <dgm:pt modelId="{A58D79C2-6F7C-4297-ACEC-8B7F851D4DBD}" type="pres">
      <dgm:prSet presAssocID="{95F01FF5-DA29-4DCE-910B-0A2F6DD6B169}" presName="hierChild1" presStyleCnt="0">
        <dgm:presLayoutVars>
          <dgm:orgChart val="1"/>
          <dgm:chPref val="1"/>
          <dgm:dir/>
          <dgm:animOne val="branch"/>
          <dgm:animLvl val="lvl"/>
          <dgm:resizeHandles/>
        </dgm:presLayoutVars>
      </dgm:prSet>
      <dgm:spPr/>
      <dgm:t>
        <a:bodyPr/>
        <a:lstStyle/>
        <a:p>
          <a:endParaRPr lang="es-CO"/>
        </a:p>
      </dgm:t>
    </dgm:pt>
    <dgm:pt modelId="{DCDFA1E8-7983-4FDF-9D65-2D94D13195A3}" type="pres">
      <dgm:prSet presAssocID="{67DFFE55-AD7D-4030-A82C-7915C7CBE6F5}" presName="hierRoot1" presStyleCnt="0">
        <dgm:presLayoutVars>
          <dgm:hierBranch val="init"/>
        </dgm:presLayoutVars>
      </dgm:prSet>
      <dgm:spPr/>
    </dgm:pt>
    <dgm:pt modelId="{DB0AE430-3B37-4C11-A71C-22041D0CB264}" type="pres">
      <dgm:prSet presAssocID="{67DFFE55-AD7D-4030-A82C-7915C7CBE6F5}" presName="rootComposite1" presStyleCnt="0"/>
      <dgm:spPr/>
    </dgm:pt>
    <dgm:pt modelId="{586D823E-8480-4569-8B60-489081A1B614}" type="pres">
      <dgm:prSet presAssocID="{67DFFE55-AD7D-4030-A82C-7915C7CBE6F5}" presName="rootText1" presStyleLbl="node0" presStyleIdx="0" presStyleCnt="1" custScaleX="111705" custScaleY="96265">
        <dgm:presLayoutVars>
          <dgm:chPref val="3"/>
        </dgm:presLayoutVars>
      </dgm:prSet>
      <dgm:spPr/>
      <dgm:t>
        <a:bodyPr/>
        <a:lstStyle/>
        <a:p>
          <a:endParaRPr lang="es-CO"/>
        </a:p>
      </dgm:t>
    </dgm:pt>
    <dgm:pt modelId="{75FFE2B7-2001-4016-A7D5-13350E8E3913}" type="pres">
      <dgm:prSet presAssocID="{67DFFE55-AD7D-4030-A82C-7915C7CBE6F5}" presName="rootConnector1" presStyleLbl="node1" presStyleIdx="0" presStyleCnt="0"/>
      <dgm:spPr/>
      <dgm:t>
        <a:bodyPr/>
        <a:lstStyle/>
        <a:p>
          <a:endParaRPr lang="es-CO"/>
        </a:p>
      </dgm:t>
    </dgm:pt>
    <dgm:pt modelId="{2DF3507D-CE99-4537-AB87-90558A99ECFE}" type="pres">
      <dgm:prSet presAssocID="{67DFFE55-AD7D-4030-A82C-7915C7CBE6F5}" presName="hierChild2" presStyleCnt="0"/>
      <dgm:spPr/>
    </dgm:pt>
    <dgm:pt modelId="{8A849C8E-F937-4236-8445-386EEEB6C44C}" type="pres">
      <dgm:prSet presAssocID="{BBF6D053-A656-4A0F-A303-612478D311AB}" presName="Name64" presStyleLbl="parChTrans1D2" presStyleIdx="0" presStyleCnt="4"/>
      <dgm:spPr/>
      <dgm:t>
        <a:bodyPr/>
        <a:lstStyle/>
        <a:p>
          <a:endParaRPr lang="es-CO"/>
        </a:p>
      </dgm:t>
    </dgm:pt>
    <dgm:pt modelId="{F48450F4-5164-414B-BD09-0678F5C942AD}" type="pres">
      <dgm:prSet presAssocID="{1F966B9B-B5F5-4D48-8C8E-00AA6D42CC9A}" presName="hierRoot2" presStyleCnt="0">
        <dgm:presLayoutVars>
          <dgm:hierBranch val="init"/>
        </dgm:presLayoutVars>
      </dgm:prSet>
      <dgm:spPr/>
    </dgm:pt>
    <dgm:pt modelId="{D21912A4-7DAB-4076-ADE8-5BF00FCCAF94}" type="pres">
      <dgm:prSet presAssocID="{1F966B9B-B5F5-4D48-8C8E-00AA6D42CC9A}" presName="rootComposite" presStyleCnt="0"/>
      <dgm:spPr/>
    </dgm:pt>
    <dgm:pt modelId="{5B316F4D-2849-4F85-B543-0318A695773A}" type="pres">
      <dgm:prSet presAssocID="{1F966B9B-B5F5-4D48-8C8E-00AA6D42CC9A}" presName="rootText" presStyleLbl="node2" presStyleIdx="0" presStyleCnt="3">
        <dgm:presLayoutVars>
          <dgm:chPref val="3"/>
        </dgm:presLayoutVars>
      </dgm:prSet>
      <dgm:spPr/>
      <dgm:t>
        <a:bodyPr/>
        <a:lstStyle/>
        <a:p>
          <a:endParaRPr lang="es-CO"/>
        </a:p>
      </dgm:t>
    </dgm:pt>
    <dgm:pt modelId="{3CD2E597-3EBF-4669-ABA8-A37AB5755C0F}" type="pres">
      <dgm:prSet presAssocID="{1F966B9B-B5F5-4D48-8C8E-00AA6D42CC9A}" presName="rootConnector" presStyleLbl="node2" presStyleIdx="0" presStyleCnt="3"/>
      <dgm:spPr/>
      <dgm:t>
        <a:bodyPr/>
        <a:lstStyle/>
        <a:p>
          <a:endParaRPr lang="es-CO"/>
        </a:p>
      </dgm:t>
    </dgm:pt>
    <dgm:pt modelId="{A7490695-24FF-401B-9788-CA13010FC29A}" type="pres">
      <dgm:prSet presAssocID="{1F966B9B-B5F5-4D48-8C8E-00AA6D42CC9A}" presName="hierChild4" presStyleCnt="0"/>
      <dgm:spPr/>
    </dgm:pt>
    <dgm:pt modelId="{06B36D5B-AE7E-42D2-8EF6-0B6FD6DD1D8D}" type="pres">
      <dgm:prSet presAssocID="{1F966B9B-B5F5-4D48-8C8E-00AA6D42CC9A}" presName="hierChild5" presStyleCnt="0"/>
      <dgm:spPr/>
    </dgm:pt>
    <dgm:pt modelId="{337C07E3-E573-4142-BFD6-54A97E4873A5}" type="pres">
      <dgm:prSet presAssocID="{680DEFDB-0E1E-4EB3-8310-9BC509A3965E}" presName="Name64" presStyleLbl="parChTrans1D2" presStyleIdx="1" presStyleCnt="4"/>
      <dgm:spPr/>
      <dgm:t>
        <a:bodyPr/>
        <a:lstStyle/>
        <a:p>
          <a:endParaRPr lang="es-CO"/>
        </a:p>
      </dgm:t>
    </dgm:pt>
    <dgm:pt modelId="{74DA6BDF-D8A0-45D8-B637-8F061C43EF0D}" type="pres">
      <dgm:prSet presAssocID="{7BDB8072-2D67-4FDC-BA9E-DD4EB616106B}" presName="hierRoot2" presStyleCnt="0">
        <dgm:presLayoutVars>
          <dgm:hierBranch val="init"/>
        </dgm:presLayoutVars>
      </dgm:prSet>
      <dgm:spPr/>
    </dgm:pt>
    <dgm:pt modelId="{F89A31A8-E89E-4E92-A241-FCAAD7EC4A44}" type="pres">
      <dgm:prSet presAssocID="{7BDB8072-2D67-4FDC-BA9E-DD4EB616106B}" presName="rootComposite" presStyleCnt="0"/>
      <dgm:spPr/>
    </dgm:pt>
    <dgm:pt modelId="{068C16B7-0578-41B2-A685-ACB591806BB8}" type="pres">
      <dgm:prSet presAssocID="{7BDB8072-2D67-4FDC-BA9E-DD4EB616106B}" presName="rootText" presStyleLbl="node2" presStyleIdx="1" presStyleCnt="3">
        <dgm:presLayoutVars>
          <dgm:chPref val="3"/>
        </dgm:presLayoutVars>
      </dgm:prSet>
      <dgm:spPr/>
      <dgm:t>
        <a:bodyPr/>
        <a:lstStyle/>
        <a:p>
          <a:endParaRPr lang="es-CO"/>
        </a:p>
      </dgm:t>
    </dgm:pt>
    <dgm:pt modelId="{7B9ECB39-19CA-4B95-BA43-A9BB6CE05ECF}" type="pres">
      <dgm:prSet presAssocID="{7BDB8072-2D67-4FDC-BA9E-DD4EB616106B}" presName="rootConnector" presStyleLbl="node2" presStyleIdx="1" presStyleCnt="3"/>
      <dgm:spPr/>
      <dgm:t>
        <a:bodyPr/>
        <a:lstStyle/>
        <a:p>
          <a:endParaRPr lang="es-CO"/>
        </a:p>
      </dgm:t>
    </dgm:pt>
    <dgm:pt modelId="{F69357EB-542B-4CAF-BA62-20F859ECA38A}" type="pres">
      <dgm:prSet presAssocID="{7BDB8072-2D67-4FDC-BA9E-DD4EB616106B}" presName="hierChild4" presStyleCnt="0"/>
      <dgm:spPr/>
    </dgm:pt>
    <dgm:pt modelId="{410DF32C-DB3E-45F4-910A-2B5D58A1A785}" type="pres">
      <dgm:prSet presAssocID="{7BDB8072-2D67-4FDC-BA9E-DD4EB616106B}" presName="hierChild5" presStyleCnt="0"/>
      <dgm:spPr/>
    </dgm:pt>
    <dgm:pt modelId="{C9B9D14B-4804-445A-BC4F-9175469EF405}" type="pres">
      <dgm:prSet presAssocID="{0675BB38-6237-4129-B0E2-EDA4EC44921C}" presName="Name64" presStyleLbl="parChTrans1D2" presStyleIdx="2" presStyleCnt="4"/>
      <dgm:spPr/>
      <dgm:t>
        <a:bodyPr/>
        <a:lstStyle/>
        <a:p>
          <a:endParaRPr lang="es-CO"/>
        </a:p>
      </dgm:t>
    </dgm:pt>
    <dgm:pt modelId="{860F95E8-BFDE-4859-AF37-4151CD51E126}" type="pres">
      <dgm:prSet presAssocID="{2779BEAF-9544-4EAF-9A29-CEFC7A6C9B67}" presName="hierRoot2" presStyleCnt="0">
        <dgm:presLayoutVars>
          <dgm:hierBranch val="init"/>
        </dgm:presLayoutVars>
      </dgm:prSet>
      <dgm:spPr/>
    </dgm:pt>
    <dgm:pt modelId="{8771F10A-D287-4EF3-BC13-76337742B7C5}" type="pres">
      <dgm:prSet presAssocID="{2779BEAF-9544-4EAF-9A29-CEFC7A6C9B67}" presName="rootComposite" presStyleCnt="0"/>
      <dgm:spPr/>
    </dgm:pt>
    <dgm:pt modelId="{96594C00-AB2F-4A6E-B02A-E5B9F2DABDE2}" type="pres">
      <dgm:prSet presAssocID="{2779BEAF-9544-4EAF-9A29-CEFC7A6C9B67}" presName="rootText" presStyleLbl="node2" presStyleIdx="2" presStyleCnt="3">
        <dgm:presLayoutVars>
          <dgm:chPref val="3"/>
        </dgm:presLayoutVars>
      </dgm:prSet>
      <dgm:spPr/>
      <dgm:t>
        <a:bodyPr/>
        <a:lstStyle/>
        <a:p>
          <a:endParaRPr lang="es-CO"/>
        </a:p>
      </dgm:t>
    </dgm:pt>
    <dgm:pt modelId="{E92F4F66-9D2C-4AAE-B0EB-2C7BEC5143E2}" type="pres">
      <dgm:prSet presAssocID="{2779BEAF-9544-4EAF-9A29-CEFC7A6C9B67}" presName="rootConnector" presStyleLbl="node2" presStyleIdx="2" presStyleCnt="3"/>
      <dgm:spPr/>
      <dgm:t>
        <a:bodyPr/>
        <a:lstStyle/>
        <a:p>
          <a:endParaRPr lang="es-CO"/>
        </a:p>
      </dgm:t>
    </dgm:pt>
    <dgm:pt modelId="{13FCF17E-9196-487A-A2EC-E8E4DFAEE231}" type="pres">
      <dgm:prSet presAssocID="{2779BEAF-9544-4EAF-9A29-CEFC7A6C9B67}" presName="hierChild4" presStyleCnt="0"/>
      <dgm:spPr/>
    </dgm:pt>
    <dgm:pt modelId="{61CEA5AF-A619-4276-B158-109CBCFCDC48}" type="pres">
      <dgm:prSet presAssocID="{2779BEAF-9544-4EAF-9A29-CEFC7A6C9B67}" presName="hierChild5" presStyleCnt="0"/>
      <dgm:spPr/>
    </dgm:pt>
    <dgm:pt modelId="{0B8D542D-F879-4448-B942-FE0482D51BA7}" type="pres">
      <dgm:prSet presAssocID="{67DFFE55-AD7D-4030-A82C-7915C7CBE6F5}" presName="hierChild3" presStyleCnt="0"/>
      <dgm:spPr/>
    </dgm:pt>
    <dgm:pt modelId="{1978017A-A4A4-42CE-87F6-81EED103DE78}" type="pres">
      <dgm:prSet presAssocID="{CFEAAEC1-8CEE-41D9-ABE9-52FB10DA235C}" presName="Name115" presStyleLbl="parChTrans1D2" presStyleIdx="3" presStyleCnt="4"/>
      <dgm:spPr/>
      <dgm:t>
        <a:bodyPr/>
        <a:lstStyle/>
        <a:p>
          <a:endParaRPr lang="es-CO"/>
        </a:p>
      </dgm:t>
    </dgm:pt>
    <dgm:pt modelId="{9D742091-F4EF-44DF-B23B-3F066A30EA1C}" type="pres">
      <dgm:prSet presAssocID="{56E75F99-15BC-492D-87C3-314B9CE80444}" presName="hierRoot3" presStyleCnt="0">
        <dgm:presLayoutVars>
          <dgm:hierBranch val="init"/>
        </dgm:presLayoutVars>
      </dgm:prSet>
      <dgm:spPr/>
    </dgm:pt>
    <dgm:pt modelId="{2D54BC1F-AE06-4862-9397-D0D8BBF47167}" type="pres">
      <dgm:prSet presAssocID="{56E75F99-15BC-492D-87C3-314B9CE80444}" presName="rootComposite3" presStyleCnt="0"/>
      <dgm:spPr/>
    </dgm:pt>
    <dgm:pt modelId="{60A78ADC-E7CB-48AF-9730-441DCE899DBD}" type="pres">
      <dgm:prSet presAssocID="{56E75F99-15BC-492D-87C3-314B9CE80444}" presName="rootText3" presStyleLbl="asst1" presStyleIdx="0" presStyleCnt="1">
        <dgm:presLayoutVars>
          <dgm:chPref val="3"/>
        </dgm:presLayoutVars>
      </dgm:prSet>
      <dgm:spPr/>
      <dgm:t>
        <a:bodyPr/>
        <a:lstStyle/>
        <a:p>
          <a:endParaRPr lang="es-CO"/>
        </a:p>
      </dgm:t>
    </dgm:pt>
    <dgm:pt modelId="{5551D24F-57A2-4366-9D92-E3783B2B35EF}" type="pres">
      <dgm:prSet presAssocID="{56E75F99-15BC-492D-87C3-314B9CE80444}" presName="rootConnector3" presStyleLbl="asst1" presStyleIdx="0" presStyleCnt="1"/>
      <dgm:spPr/>
      <dgm:t>
        <a:bodyPr/>
        <a:lstStyle/>
        <a:p>
          <a:endParaRPr lang="es-CO"/>
        </a:p>
      </dgm:t>
    </dgm:pt>
    <dgm:pt modelId="{88FAAB86-F90E-4C25-B6C6-EB5B4C5D9DDB}" type="pres">
      <dgm:prSet presAssocID="{56E75F99-15BC-492D-87C3-314B9CE80444}" presName="hierChild6" presStyleCnt="0"/>
      <dgm:spPr/>
    </dgm:pt>
    <dgm:pt modelId="{9E3828F2-AC9D-4D7A-B52B-C80F2BA4908D}" type="pres">
      <dgm:prSet presAssocID="{56E75F99-15BC-492D-87C3-314B9CE80444}" presName="hierChild7" presStyleCnt="0"/>
      <dgm:spPr/>
    </dgm:pt>
  </dgm:ptLst>
  <dgm:cxnLst>
    <dgm:cxn modelId="{3287CB24-C53D-4E72-B2ED-E92746C51D08}" type="presOf" srcId="{95F01FF5-DA29-4DCE-910B-0A2F6DD6B169}" destId="{A58D79C2-6F7C-4297-ACEC-8B7F851D4DBD}" srcOrd="0" destOrd="0" presId="urn:microsoft.com/office/officeart/2009/3/layout/HorizontalOrganizationChart"/>
    <dgm:cxn modelId="{BDBDDD38-4FF0-4F14-A746-F5A07A2901C8}" type="presOf" srcId="{1F966B9B-B5F5-4D48-8C8E-00AA6D42CC9A}" destId="{3CD2E597-3EBF-4669-ABA8-A37AB5755C0F}" srcOrd="1" destOrd="0" presId="urn:microsoft.com/office/officeart/2009/3/layout/HorizontalOrganizationChart"/>
    <dgm:cxn modelId="{88A50429-7196-4F1D-8F35-7BA21DEF2DA4}" srcId="{67DFFE55-AD7D-4030-A82C-7915C7CBE6F5}" destId="{7BDB8072-2D67-4FDC-BA9E-DD4EB616106B}" srcOrd="2" destOrd="0" parTransId="{680DEFDB-0E1E-4EB3-8310-9BC509A3965E}" sibTransId="{D97BF1C4-97EE-4F5D-8E84-DF09A4D46062}"/>
    <dgm:cxn modelId="{5BFDE32D-FC0D-4708-8EEF-FA16AF593DB8}" type="presOf" srcId="{67DFFE55-AD7D-4030-A82C-7915C7CBE6F5}" destId="{75FFE2B7-2001-4016-A7D5-13350E8E3913}" srcOrd="1" destOrd="0" presId="urn:microsoft.com/office/officeart/2009/3/layout/HorizontalOrganizationChart"/>
    <dgm:cxn modelId="{FF7F670F-1925-4C08-8AB5-473375501213}" type="presOf" srcId="{BBF6D053-A656-4A0F-A303-612478D311AB}" destId="{8A849C8E-F937-4236-8445-386EEEB6C44C}" srcOrd="0" destOrd="0" presId="urn:microsoft.com/office/officeart/2009/3/layout/HorizontalOrganizationChart"/>
    <dgm:cxn modelId="{2F0AAE06-7F0F-46DC-8628-AB70A55F3376}" type="presOf" srcId="{56E75F99-15BC-492D-87C3-314B9CE80444}" destId="{5551D24F-57A2-4366-9D92-E3783B2B35EF}" srcOrd="1" destOrd="0" presId="urn:microsoft.com/office/officeart/2009/3/layout/HorizontalOrganizationChart"/>
    <dgm:cxn modelId="{6334B697-637B-467A-B90D-0B0782217F65}" type="presOf" srcId="{56E75F99-15BC-492D-87C3-314B9CE80444}" destId="{60A78ADC-E7CB-48AF-9730-441DCE899DBD}" srcOrd="0" destOrd="0" presId="urn:microsoft.com/office/officeart/2009/3/layout/HorizontalOrganizationChart"/>
    <dgm:cxn modelId="{D311F545-0192-424E-BCFA-728DC221477D}" type="presOf" srcId="{7BDB8072-2D67-4FDC-BA9E-DD4EB616106B}" destId="{7B9ECB39-19CA-4B95-BA43-A9BB6CE05ECF}" srcOrd="1" destOrd="0" presId="urn:microsoft.com/office/officeart/2009/3/layout/HorizontalOrganizationChart"/>
    <dgm:cxn modelId="{86B5DC4F-4FB7-4E92-81A8-B19B3A8E7CAE}" type="presOf" srcId="{0675BB38-6237-4129-B0E2-EDA4EC44921C}" destId="{C9B9D14B-4804-445A-BC4F-9175469EF405}" srcOrd="0" destOrd="0" presId="urn:microsoft.com/office/officeart/2009/3/layout/HorizontalOrganizationChart"/>
    <dgm:cxn modelId="{C6E765C7-C7A0-43AF-A097-0C93BC27D4F5}" type="presOf" srcId="{1F966B9B-B5F5-4D48-8C8E-00AA6D42CC9A}" destId="{5B316F4D-2849-4F85-B543-0318A695773A}" srcOrd="0" destOrd="0" presId="urn:microsoft.com/office/officeart/2009/3/layout/HorizontalOrganizationChart"/>
    <dgm:cxn modelId="{87372905-6A63-425F-81EA-EBD4C3D52E29}" type="presOf" srcId="{680DEFDB-0E1E-4EB3-8310-9BC509A3965E}" destId="{337C07E3-E573-4142-BFD6-54A97E4873A5}" srcOrd="0" destOrd="0" presId="urn:microsoft.com/office/officeart/2009/3/layout/HorizontalOrganizationChart"/>
    <dgm:cxn modelId="{4B7D6CB8-547B-4DE9-AC84-80337A226DC0}" type="presOf" srcId="{67DFFE55-AD7D-4030-A82C-7915C7CBE6F5}" destId="{586D823E-8480-4569-8B60-489081A1B614}" srcOrd="0" destOrd="0" presId="urn:microsoft.com/office/officeart/2009/3/layout/HorizontalOrganizationChart"/>
    <dgm:cxn modelId="{2ADB81CD-1703-4CE3-893B-44FA4C08F1F8}" type="presOf" srcId="{2779BEAF-9544-4EAF-9A29-CEFC7A6C9B67}" destId="{96594C00-AB2F-4A6E-B02A-E5B9F2DABDE2}" srcOrd="0" destOrd="0" presId="urn:microsoft.com/office/officeart/2009/3/layout/HorizontalOrganizationChart"/>
    <dgm:cxn modelId="{556B14FC-E36C-4B47-9E13-167203C8CB4F}" type="presOf" srcId="{CFEAAEC1-8CEE-41D9-ABE9-52FB10DA235C}" destId="{1978017A-A4A4-42CE-87F6-81EED103DE78}" srcOrd="0" destOrd="0" presId="urn:microsoft.com/office/officeart/2009/3/layout/HorizontalOrganizationChart"/>
    <dgm:cxn modelId="{239B8A8A-1ADA-4522-B37A-17380D2BC76C}" srcId="{67DFFE55-AD7D-4030-A82C-7915C7CBE6F5}" destId="{56E75F99-15BC-492D-87C3-314B9CE80444}" srcOrd="0" destOrd="0" parTransId="{CFEAAEC1-8CEE-41D9-ABE9-52FB10DA235C}" sibTransId="{053D1839-F62B-48B1-B022-89D425BA4B2B}"/>
    <dgm:cxn modelId="{193BFF67-621A-4AF5-B2D5-2DCB8D9A88BB}" srcId="{67DFFE55-AD7D-4030-A82C-7915C7CBE6F5}" destId="{2779BEAF-9544-4EAF-9A29-CEFC7A6C9B67}" srcOrd="3" destOrd="0" parTransId="{0675BB38-6237-4129-B0E2-EDA4EC44921C}" sibTransId="{E003DB58-C0C8-4029-88CE-1194A0B0FFCD}"/>
    <dgm:cxn modelId="{D622AAB9-4543-4D3D-BB22-982D003B6CF3}" type="presOf" srcId="{2779BEAF-9544-4EAF-9A29-CEFC7A6C9B67}" destId="{E92F4F66-9D2C-4AAE-B0EB-2C7BEC5143E2}" srcOrd="1" destOrd="0" presId="urn:microsoft.com/office/officeart/2009/3/layout/HorizontalOrganizationChart"/>
    <dgm:cxn modelId="{46C073D0-580C-43E8-8959-B30F796A8426}" type="presOf" srcId="{7BDB8072-2D67-4FDC-BA9E-DD4EB616106B}" destId="{068C16B7-0578-41B2-A685-ACB591806BB8}" srcOrd="0" destOrd="0" presId="urn:microsoft.com/office/officeart/2009/3/layout/HorizontalOrganizationChart"/>
    <dgm:cxn modelId="{85E6B6EF-07E2-43B5-BC35-FC2D5E16E620}" srcId="{95F01FF5-DA29-4DCE-910B-0A2F6DD6B169}" destId="{67DFFE55-AD7D-4030-A82C-7915C7CBE6F5}" srcOrd="0" destOrd="0" parTransId="{4D37D950-DE52-49CB-A32E-D1139816DE4B}" sibTransId="{1BBA5D61-E94F-4C31-898C-7EB09C15E5BE}"/>
    <dgm:cxn modelId="{EB1E9B84-ED86-4C58-9209-B5642114BBF5}" srcId="{67DFFE55-AD7D-4030-A82C-7915C7CBE6F5}" destId="{1F966B9B-B5F5-4D48-8C8E-00AA6D42CC9A}" srcOrd="1" destOrd="0" parTransId="{BBF6D053-A656-4A0F-A303-612478D311AB}" sibTransId="{872B1113-DD45-425A-AFC6-356635B189E1}"/>
    <dgm:cxn modelId="{983B107A-E790-4084-9CEB-8800CBB20E5D}" type="presParOf" srcId="{A58D79C2-6F7C-4297-ACEC-8B7F851D4DBD}" destId="{DCDFA1E8-7983-4FDF-9D65-2D94D13195A3}" srcOrd="0" destOrd="0" presId="urn:microsoft.com/office/officeart/2009/3/layout/HorizontalOrganizationChart"/>
    <dgm:cxn modelId="{EFF70460-2C27-4239-8A7B-E2C2E8609552}" type="presParOf" srcId="{DCDFA1E8-7983-4FDF-9D65-2D94D13195A3}" destId="{DB0AE430-3B37-4C11-A71C-22041D0CB264}" srcOrd="0" destOrd="0" presId="urn:microsoft.com/office/officeart/2009/3/layout/HorizontalOrganizationChart"/>
    <dgm:cxn modelId="{CE1D8BF8-D5DF-4BBC-86A3-3E9185C0BDB6}" type="presParOf" srcId="{DB0AE430-3B37-4C11-A71C-22041D0CB264}" destId="{586D823E-8480-4569-8B60-489081A1B614}" srcOrd="0" destOrd="0" presId="urn:microsoft.com/office/officeart/2009/3/layout/HorizontalOrganizationChart"/>
    <dgm:cxn modelId="{9F32506D-A886-40B8-A4C7-FF69B9765DA8}" type="presParOf" srcId="{DB0AE430-3B37-4C11-A71C-22041D0CB264}" destId="{75FFE2B7-2001-4016-A7D5-13350E8E3913}" srcOrd="1" destOrd="0" presId="urn:microsoft.com/office/officeart/2009/3/layout/HorizontalOrganizationChart"/>
    <dgm:cxn modelId="{F30E08F0-6316-4278-8407-FD5B620E1ABA}" type="presParOf" srcId="{DCDFA1E8-7983-4FDF-9D65-2D94D13195A3}" destId="{2DF3507D-CE99-4537-AB87-90558A99ECFE}" srcOrd="1" destOrd="0" presId="urn:microsoft.com/office/officeart/2009/3/layout/HorizontalOrganizationChart"/>
    <dgm:cxn modelId="{3B7B42AC-4DD6-4E66-B39D-444A7578AFF1}" type="presParOf" srcId="{2DF3507D-CE99-4537-AB87-90558A99ECFE}" destId="{8A849C8E-F937-4236-8445-386EEEB6C44C}" srcOrd="0" destOrd="0" presId="urn:microsoft.com/office/officeart/2009/3/layout/HorizontalOrganizationChart"/>
    <dgm:cxn modelId="{BDCA3945-EF9A-44EE-859D-C8E23785AE35}" type="presParOf" srcId="{2DF3507D-CE99-4537-AB87-90558A99ECFE}" destId="{F48450F4-5164-414B-BD09-0678F5C942AD}" srcOrd="1" destOrd="0" presId="urn:microsoft.com/office/officeart/2009/3/layout/HorizontalOrganizationChart"/>
    <dgm:cxn modelId="{80B452EB-219D-4BF6-80B9-75F553AC8C6C}" type="presParOf" srcId="{F48450F4-5164-414B-BD09-0678F5C942AD}" destId="{D21912A4-7DAB-4076-ADE8-5BF00FCCAF94}" srcOrd="0" destOrd="0" presId="urn:microsoft.com/office/officeart/2009/3/layout/HorizontalOrganizationChart"/>
    <dgm:cxn modelId="{555AEF47-4DEA-4970-8DFC-933BFE9887D6}" type="presParOf" srcId="{D21912A4-7DAB-4076-ADE8-5BF00FCCAF94}" destId="{5B316F4D-2849-4F85-B543-0318A695773A}" srcOrd="0" destOrd="0" presId="urn:microsoft.com/office/officeart/2009/3/layout/HorizontalOrganizationChart"/>
    <dgm:cxn modelId="{CFD2282D-2F6D-41E3-B2FB-1C06A17AAFB2}" type="presParOf" srcId="{D21912A4-7DAB-4076-ADE8-5BF00FCCAF94}" destId="{3CD2E597-3EBF-4669-ABA8-A37AB5755C0F}" srcOrd="1" destOrd="0" presId="urn:microsoft.com/office/officeart/2009/3/layout/HorizontalOrganizationChart"/>
    <dgm:cxn modelId="{CBB7D5EE-D9AE-4992-ABFE-CF49FDF172AE}" type="presParOf" srcId="{F48450F4-5164-414B-BD09-0678F5C942AD}" destId="{A7490695-24FF-401B-9788-CA13010FC29A}" srcOrd="1" destOrd="0" presId="urn:microsoft.com/office/officeart/2009/3/layout/HorizontalOrganizationChart"/>
    <dgm:cxn modelId="{58AE3D9F-7DD3-4325-A73F-4D9853945ED5}" type="presParOf" srcId="{F48450F4-5164-414B-BD09-0678F5C942AD}" destId="{06B36D5B-AE7E-42D2-8EF6-0B6FD6DD1D8D}" srcOrd="2" destOrd="0" presId="urn:microsoft.com/office/officeart/2009/3/layout/HorizontalOrganizationChart"/>
    <dgm:cxn modelId="{14E106DD-ECB4-47A5-9435-DBC813B204B9}" type="presParOf" srcId="{2DF3507D-CE99-4537-AB87-90558A99ECFE}" destId="{337C07E3-E573-4142-BFD6-54A97E4873A5}" srcOrd="2" destOrd="0" presId="urn:microsoft.com/office/officeart/2009/3/layout/HorizontalOrganizationChart"/>
    <dgm:cxn modelId="{3B37B289-C0BD-4E48-8A9A-AB173BF59415}" type="presParOf" srcId="{2DF3507D-CE99-4537-AB87-90558A99ECFE}" destId="{74DA6BDF-D8A0-45D8-B637-8F061C43EF0D}" srcOrd="3" destOrd="0" presId="urn:microsoft.com/office/officeart/2009/3/layout/HorizontalOrganizationChart"/>
    <dgm:cxn modelId="{B90658B5-9F83-4467-AFAF-36784A4328C9}" type="presParOf" srcId="{74DA6BDF-D8A0-45D8-B637-8F061C43EF0D}" destId="{F89A31A8-E89E-4E92-A241-FCAAD7EC4A44}" srcOrd="0" destOrd="0" presId="urn:microsoft.com/office/officeart/2009/3/layout/HorizontalOrganizationChart"/>
    <dgm:cxn modelId="{1826E351-377D-4555-8208-03F44476DEE5}" type="presParOf" srcId="{F89A31A8-E89E-4E92-A241-FCAAD7EC4A44}" destId="{068C16B7-0578-41B2-A685-ACB591806BB8}" srcOrd="0" destOrd="0" presId="urn:microsoft.com/office/officeart/2009/3/layout/HorizontalOrganizationChart"/>
    <dgm:cxn modelId="{F462097C-76F7-4FE0-8763-7AD36878B091}" type="presParOf" srcId="{F89A31A8-E89E-4E92-A241-FCAAD7EC4A44}" destId="{7B9ECB39-19CA-4B95-BA43-A9BB6CE05ECF}" srcOrd="1" destOrd="0" presId="urn:microsoft.com/office/officeart/2009/3/layout/HorizontalOrganizationChart"/>
    <dgm:cxn modelId="{7A42C7CC-9FC9-4543-BF51-AA5A35E587A5}" type="presParOf" srcId="{74DA6BDF-D8A0-45D8-B637-8F061C43EF0D}" destId="{F69357EB-542B-4CAF-BA62-20F859ECA38A}" srcOrd="1" destOrd="0" presId="urn:microsoft.com/office/officeart/2009/3/layout/HorizontalOrganizationChart"/>
    <dgm:cxn modelId="{D90780AB-48C0-4DAC-9F69-F1A8C0DC3198}" type="presParOf" srcId="{74DA6BDF-D8A0-45D8-B637-8F061C43EF0D}" destId="{410DF32C-DB3E-45F4-910A-2B5D58A1A785}" srcOrd="2" destOrd="0" presId="urn:microsoft.com/office/officeart/2009/3/layout/HorizontalOrganizationChart"/>
    <dgm:cxn modelId="{6C0183CE-A39C-4F0A-B026-05254DD726F5}" type="presParOf" srcId="{2DF3507D-CE99-4537-AB87-90558A99ECFE}" destId="{C9B9D14B-4804-445A-BC4F-9175469EF405}" srcOrd="4" destOrd="0" presId="urn:microsoft.com/office/officeart/2009/3/layout/HorizontalOrganizationChart"/>
    <dgm:cxn modelId="{5A73BA76-D541-46B1-94E5-EB8CAAF4736D}" type="presParOf" srcId="{2DF3507D-CE99-4537-AB87-90558A99ECFE}" destId="{860F95E8-BFDE-4859-AF37-4151CD51E126}" srcOrd="5" destOrd="0" presId="urn:microsoft.com/office/officeart/2009/3/layout/HorizontalOrganizationChart"/>
    <dgm:cxn modelId="{C5D82CEB-D3C6-43AF-BE91-639D94DBC335}" type="presParOf" srcId="{860F95E8-BFDE-4859-AF37-4151CD51E126}" destId="{8771F10A-D287-4EF3-BC13-76337742B7C5}" srcOrd="0" destOrd="0" presId="urn:microsoft.com/office/officeart/2009/3/layout/HorizontalOrganizationChart"/>
    <dgm:cxn modelId="{FEBCE41F-6066-4713-9993-8A6E8713FD51}" type="presParOf" srcId="{8771F10A-D287-4EF3-BC13-76337742B7C5}" destId="{96594C00-AB2F-4A6E-B02A-E5B9F2DABDE2}" srcOrd="0" destOrd="0" presId="urn:microsoft.com/office/officeart/2009/3/layout/HorizontalOrganizationChart"/>
    <dgm:cxn modelId="{E2D0700D-BE05-4A7A-8048-AAADB521068A}" type="presParOf" srcId="{8771F10A-D287-4EF3-BC13-76337742B7C5}" destId="{E92F4F66-9D2C-4AAE-B0EB-2C7BEC5143E2}" srcOrd="1" destOrd="0" presId="urn:microsoft.com/office/officeart/2009/3/layout/HorizontalOrganizationChart"/>
    <dgm:cxn modelId="{A32908F7-9709-419B-B6FA-55047C232D37}" type="presParOf" srcId="{860F95E8-BFDE-4859-AF37-4151CD51E126}" destId="{13FCF17E-9196-487A-A2EC-E8E4DFAEE231}" srcOrd="1" destOrd="0" presId="urn:microsoft.com/office/officeart/2009/3/layout/HorizontalOrganizationChart"/>
    <dgm:cxn modelId="{59898B7E-44FF-4419-BD00-19AD93B95FA4}" type="presParOf" srcId="{860F95E8-BFDE-4859-AF37-4151CD51E126}" destId="{61CEA5AF-A619-4276-B158-109CBCFCDC48}" srcOrd="2" destOrd="0" presId="urn:microsoft.com/office/officeart/2009/3/layout/HorizontalOrganizationChart"/>
    <dgm:cxn modelId="{1158F529-AFC8-4908-9028-3D405A9C4A9A}" type="presParOf" srcId="{DCDFA1E8-7983-4FDF-9D65-2D94D13195A3}" destId="{0B8D542D-F879-4448-B942-FE0482D51BA7}" srcOrd="2" destOrd="0" presId="urn:microsoft.com/office/officeart/2009/3/layout/HorizontalOrganizationChart"/>
    <dgm:cxn modelId="{406A83F4-001B-4C13-BC2A-BC655C789732}" type="presParOf" srcId="{0B8D542D-F879-4448-B942-FE0482D51BA7}" destId="{1978017A-A4A4-42CE-87F6-81EED103DE78}" srcOrd="0" destOrd="0" presId="urn:microsoft.com/office/officeart/2009/3/layout/HorizontalOrganizationChart"/>
    <dgm:cxn modelId="{2E9D84FE-51EB-4C8D-80AD-BE7010F07BB0}" type="presParOf" srcId="{0B8D542D-F879-4448-B942-FE0482D51BA7}" destId="{9D742091-F4EF-44DF-B23B-3F066A30EA1C}" srcOrd="1" destOrd="0" presId="urn:microsoft.com/office/officeart/2009/3/layout/HorizontalOrganizationChart"/>
    <dgm:cxn modelId="{B577CD2D-6171-495D-8972-A43F56E69BE8}" type="presParOf" srcId="{9D742091-F4EF-44DF-B23B-3F066A30EA1C}" destId="{2D54BC1F-AE06-4862-9397-D0D8BBF47167}" srcOrd="0" destOrd="0" presId="urn:microsoft.com/office/officeart/2009/3/layout/HorizontalOrganizationChart"/>
    <dgm:cxn modelId="{3AE8CCC6-7FC7-4658-8C49-4343B443744A}" type="presParOf" srcId="{2D54BC1F-AE06-4862-9397-D0D8BBF47167}" destId="{60A78ADC-E7CB-48AF-9730-441DCE899DBD}" srcOrd="0" destOrd="0" presId="urn:microsoft.com/office/officeart/2009/3/layout/HorizontalOrganizationChart"/>
    <dgm:cxn modelId="{771BB256-97A3-4A7B-A2E4-374740F01F57}" type="presParOf" srcId="{2D54BC1F-AE06-4862-9397-D0D8BBF47167}" destId="{5551D24F-57A2-4366-9D92-E3783B2B35EF}" srcOrd="1" destOrd="0" presId="urn:microsoft.com/office/officeart/2009/3/layout/HorizontalOrganizationChart"/>
    <dgm:cxn modelId="{758B9650-06E0-487A-AAE5-479389283581}" type="presParOf" srcId="{9D742091-F4EF-44DF-B23B-3F066A30EA1C}" destId="{88FAAB86-F90E-4C25-B6C6-EB5B4C5D9DDB}" srcOrd="1" destOrd="0" presId="urn:microsoft.com/office/officeart/2009/3/layout/HorizontalOrganizationChart"/>
    <dgm:cxn modelId="{6946947D-D6C9-429C-B112-6EAC25CA779D}" type="presParOf" srcId="{9D742091-F4EF-44DF-B23B-3F066A30EA1C}" destId="{9E3828F2-AC9D-4D7A-B52B-C80F2BA4908D}"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574A149-F4C9-4262-952A-261F5A390FC7}" type="doc">
      <dgm:prSet loTypeId="urn:microsoft.com/office/officeart/2005/8/layout/hProcess7" loCatId="list" qsTypeId="urn:microsoft.com/office/officeart/2005/8/quickstyle/simple3" qsCatId="simple" csTypeId="urn:microsoft.com/office/officeart/2005/8/colors/colorful5" csCatId="colorful" phldr="1"/>
      <dgm:spPr/>
      <dgm:t>
        <a:bodyPr/>
        <a:lstStyle/>
        <a:p>
          <a:endParaRPr lang="es-CO"/>
        </a:p>
      </dgm:t>
    </dgm:pt>
    <dgm:pt modelId="{3369B440-0F1B-4149-ACF7-D3533382432B}">
      <dgm:prSet phldrT="[Texto]" custT="1"/>
      <dgm:spPr>
        <a:effectLst>
          <a:outerShdw blurRad="50800" dist="38100" dir="13500000" algn="br" rotWithShape="0">
            <a:prstClr val="black">
              <a:alpha val="40000"/>
            </a:prstClr>
          </a:outerShdw>
        </a:effectLst>
      </dgm:spPr>
      <dgm:t>
        <a:bodyPr/>
        <a:lstStyle/>
        <a:p>
          <a:r>
            <a:rPr lang="es-CO" sz="1800" b="1" dirty="0">
              <a:effectLst/>
            </a:rPr>
            <a:t>SECRETARIA DE EDUCACIÓN</a:t>
          </a:r>
        </a:p>
      </dgm:t>
    </dgm:pt>
    <dgm:pt modelId="{67867797-0BAA-4213-B7E8-4F2063E45734}" type="parTrans" cxnId="{228C9725-7C45-4287-8386-6CB09BDF8829}">
      <dgm:prSet/>
      <dgm:spPr/>
      <dgm:t>
        <a:bodyPr/>
        <a:lstStyle/>
        <a:p>
          <a:endParaRPr lang="es-CO" sz="1600"/>
        </a:p>
      </dgm:t>
    </dgm:pt>
    <dgm:pt modelId="{04569928-96A5-49F2-8BED-646A09E5DC42}" type="sibTrans" cxnId="{228C9725-7C45-4287-8386-6CB09BDF8829}">
      <dgm:prSet/>
      <dgm:spPr/>
      <dgm:t>
        <a:bodyPr/>
        <a:lstStyle/>
        <a:p>
          <a:endParaRPr lang="es-CO" sz="1600"/>
        </a:p>
      </dgm:t>
    </dgm:pt>
    <dgm:pt modelId="{B523D6E8-59AA-4845-B61C-19900730B809}">
      <dgm:prSet phldrT="[Texto]" custT="1"/>
      <dgm:spPr/>
      <dgm:t>
        <a:bodyPr/>
        <a:lstStyle/>
        <a:p>
          <a:pPr algn="ctr"/>
          <a:r>
            <a:rPr lang="es-CO" sz="1200" dirty="0"/>
            <a:t>No se evidenció ruta de acompañamiento definidas frente a situaciones de emergencia por parte de Secretaría de Educación.</a:t>
          </a:r>
        </a:p>
      </dgm:t>
    </dgm:pt>
    <dgm:pt modelId="{4783C963-8F17-4380-B4A6-B80B09AFA293}" type="parTrans" cxnId="{86C676AE-956E-4863-B380-653EB6063AD9}">
      <dgm:prSet/>
      <dgm:spPr/>
      <dgm:t>
        <a:bodyPr/>
        <a:lstStyle/>
        <a:p>
          <a:endParaRPr lang="es-CO" sz="1600"/>
        </a:p>
      </dgm:t>
    </dgm:pt>
    <dgm:pt modelId="{81168A80-1540-4BD3-8C7A-88120E6D5055}" type="sibTrans" cxnId="{86C676AE-956E-4863-B380-653EB6063AD9}">
      <dgm:prSet/>
      <dgm:spPr/>
      <dgm:t>
        <a:bodyPr/>
        <a:lstStyle/>
        <a:p>
          <a:endParaRPr lang="es-CO" sz="1600"/>
        </a:p>
      </dgm:t>
    </dgm:pt>
    <dgm:pt modelId="{C7F4B171-7620-4B53-87C1-CE7875ACFAF2}">
      <dgm:prSet phldrT="[Texto]" custT="1"/>
      <dgm:spPr>
        <a:effectLst>
          <a:outerShdw blurRad="50800" dist="38100" dir="16200000" rotWithShape="0">
            <a:prstClr val="black">
              <a:alpha val="40000"/>
            </a:prstClr>
          </a:outerShdw>
        </a:effectLst>
      </dgm:spPr>
      <dgm:t>
        <a:bodyPr/>
        <a:lstStyle/>
        <a:p>
          <a:r>
            <a:rPr lang="es-CO" sz="1800" b="1" dirty="0">
              <a:effectLst/>
            </a:rPr>
            <a:t>INSTITUCIONES</a:t>
          </a:r>
          <a:r>
            <a:rPr lang="es-CO" sz="1600" b="1" dirty="0">
              <a:effectLst/>
            </a:rPr>
            <a:t> </a:t>
          </a:r>
          <a:r>
            <a:rPr lang="es-CO" sz="1800" b="1" dirty="0">
              <a:effectLst/>
            </a:rPr>
            <a:t>EDUCATIVAS (Docentes, Directivos docentes, Docente de Aula y Administrativos)</a:t>
          </a:r>
        </a:p>
      </dgm:t>
    </dgm:pt>
    <dgm:pt modelId="{88CE3D98-22C6-4532-AB24-F35D81ADDAFF}" type="parTrans" cxnId="{ED56EB4E-55F8-4A9F-A85E-669C26C3EC56}">
      <dgm:prSet/>
      <dgm:spPr/>
      <dgm:t>
        <a:bodyPr/>
        <a:lstStyle/>
        <a:p>
          <a:endParaRPr lang="es-CO" sz="1600"/>
        </a:p>
      </dgm:t>
    </dgm:pt>
    <dgm:pt modelId="{916E7ADA-5B1B-4BAA-885F-7CCCD6C9BCB9}" type="sibTrans" cxnId="{ED56EB4E-55F8-4A9F-A85E-669C26C3EC56}">
      <dgm:prSet/>
      <dgm:spPr/>
      <dgm:t>
        <a:bodyPr/>
        <a:lstStyle/>
        <a:p>
          <a:endParaRPr lang="es-CO" sz="1600"/>
        </a:p>
      </dgm:t>
    </dgm:pt>
    <dgm:pt modelId="{986B972A-35D0-443D-8F5B-0D96F39C1E31}">
      <dgm:prSet phldrT="[Texto]" custT="1"/>
      <dgm:spPr/>
      <dgm:t>
        <a:bodyPr/>
        <a:lstStyle/>
        <a:p>
          <a:pPr algn="ctr"/>
          <a:r>
            <a:rPr lang="es-CO" sz="1400" dirty="0"/>
            <a:t>Falta de formación frente a la atención en este tipo de emergencias. (Pérdida de vidas humanas de familiares de docentes, administrativos y estudiantes).</a:t>
          </a:r>
        </a:p>
      </dgm:t>
    </dgm:pt>
    <dgm:pt modelId="{4BA0706B-8100-493D-BE3E-72B56C468D01}" type="parTrans" cxnId="{F695F586-7B40-4E66-985E-ACE25DC6F911}">
      <dgm:prSet/>
      <dgm:spPr/>
      <dgm:t>
        <a:bodyPr/>
        <a:lstStyle/>
        <a:p>
          <a:endParaRPr lang="es-CO" sz="1600"/>
        </a:p>
      </dgm:t>
    </dgm:pt>
    <dgm:pt modelId="{E40ACBC6-C1BF-42BD-AE42-215AC77C8B48}" type="sibTrans" cxnId="{F695F586-7B40-4E66-985E-ACE25DC6F911}">
      <dgm:prSet/>
      <dgm:spPr/>
      <dgm:t>
        <a:bodyPr/>
        <a:lstStyle/>
        <a:p>
          <a:endParaRPr lang="es-CO" sz="1600"/>
        </a:p>
      </dgm:t>
    </dgm:pt>
    <dgm:pt modelId="{E4CBFDFC-FA01-4926-9DC7-B866638B2DF6}">
      <dgm:prSet phldrT="[Texto]" custT="1"/>
      <dgm:spPr/>
      <dgm:t>
        <a:bodyPr/>
        <a:lstStyle/>
        <a:p>
          <a:pPr algn="ctr"/>
          <a:r>
            <a:rPr lang="es-CO" sz="1400" dirty="0"/>
            <a:t>Miedo, dolor y angustia </a:t>
          </a:r>
          <a:r>
            <a:rPr lang="es-CO" sz="1400" u="sng" dirty="0"/>
            <a:t>en todo el personal</a:t>
          </a:r>
          <a:r>
            <a:rPr lang="es-CO" sz="1400" dirty="0"/>
            <a:t>.</a:t>
          </a:r>
        </a:p>
      </dgm:t>
    </dgm:pt>
    <dgm:pt modelId="{F0C5EC96-656F-4AC8-94A7-18773943FAA1}" type="parTrans" cxnId="{6C45F830-4886-4A89-A963-8415DFEE09F2}">
      <dgm:prSet/>
      <dgm:spPr/>
      <dgm:t>
        <a:bodyPr/>
        <a:lstStyle/>
        <a:p>
          <a:endParaRPr lang="es-CO" sz="1600"/>
        </a:p>
      </dgm:t>
    </dgm:pt>
    <dgm:pt modelId="{D0BCD719-4C0B-4848-960D-BF1F181B7E94}" type="sibTrans" cxnId="{6C45F830-4886-4A89-A963-8415DFEE09F2}">
      <dgm:prSet/>
      <dgm:spPr/>
      <dgm:t>
        <a:bodyPr/>
        <a:lstStyle/>
        <a:p>
          <a:endParaRPr lang="es-CO" sz="1600"/>
        </a:p>
      </dgm:t>
    </dgm:pt>
    <dgm:pt modelId="{744B0556-B32E-47EF-8B84-ACC6B0EB96ED}">
      <dgm:prSet phldrT="[Texto]" custT="1"/>
      <dgm:spPr>
        <a:effectLst>
          <a:outerShdw blurRad="50800" dist="38100" dir="16200000" rotWithShape="0">
            <a:prstClr val="black">
              <a:alpha val="40000"/>
            </a:prstClr>
          </a:outerShdw>
        </a:effectLst>
      </dgm:spPr>
      <dgm:t>
        <a:bodyPr/>
        <a:lstStyle/>
        <a:p>
          <a:r>
            <a:rPr lang="es-CO" sz="1800" b="1" dirty="0">
              <a:effectLst/>
            </a:rPr>
            <a:t>INSTITUCIONES EDUCATIVAS (Estudiantes y padres de familia)</a:t>
          </a:r>
        </a:p>
      </dgm:t>
    </dgm:pt>
    <dgm:pt modelId="{33E27E41-ED6E-423A-8514-26ABDA01337E}" type="parTrans" cxnId="{268031BA-4475-4329-A34D-5ABDD388C95B}">
      <dgm:prSet/>
      <dgm:spPr/>
      <dgm:t>
        <a:bodyPr/>
        <a:lstStyle/>
        <a:p>
          <a:endParaRPr lang="es-CO" sz="1600"/>
        </a:p>
      </dgm:t>
    </dgm:pt>
    <dgm:pt modelId="{ACC64D27-335D-43DE-B7EE-BAC1880B4925}" type="sibTrans" cxnId="{268031BA-4475-4329-A34D-5ABDD388C95B}">
      <dgm:prSet/>
      <dgm:spPr/>
      <dgm:t>
        <a:bodyPr/>
        <a:lstStyle/>
        <a:p>
          <a:endParaRPr lang="es-CO" sz="1600"/>
        </a:p>
      </dgm:t>
    </dgm:pt>
    <dgm:pt modelId="{5431AF0B-8819-4B1C-9B36-1A5BC57BD8A9}">
      <dgm:prSet phldrT="[Texto]" custT="1"/>
      <dgm:spPr/>
      <dgm:t>
        <a:bodyPr/>
        <a:lstStyle/>
        <a:p>
          <a:pPr algn="ctr"/>
          <a:r>
            <a:rPr lang="es-CO" sz="1400" dirty="0"/>
            <a:t>Pérdida de seis (6) estudiantes de los grados 3°, 7°,8° y 11° (IE Santa Teresita) y 4° (IE Madre Caridad Brader)</a:t>
          </a:r>
        </a:p>
      </dgm:t>
    </dgm:pt>
    <dgm:pt modelId="{20166C16-D95F-4E28-B21A-74FE4BEA9CAA}" type="parTrans" cxnId="{F8343655-0F56-4FD0-8237-58B54A30AF94}">
      <dgm:prSet/>
      <dgm:spPr/>
      <dgm:t>
        <a:bodyPr/>
        <a:lstStyle/>
        <a:p>
          <a:endParaRPr lang="es-CO" sz="1600"/>
        </a:p>
      </dgm:t>
    </dgm:pt>
    <dgm:pt modelId="{0D67BBB4-A4CD-49FD-9EFB-710BEEDEEEA5}" type="sibTrans" cxnId="{F8343655-0F56-4FD0-8237-58B54A30AF94}">
      <dgm:prSet/>
      <dgm:spPr/>
      <dgm:t>
        <a:bodyPr/>
        <a:lstStyle/>
        <a:p>
          <a:endParaRPr lang="es-CO" sz="1600"/>
        </a:p>
      </dgm:t>
    </dgm:pt>
    <dgm:pt modelId="{FA9EB928-A2A6-4549-893B-05AB012B7830}">
      <dgm:prSet phldrT="[Texto]" custT="1"/>
      <dgm:spPr/>
      <dgm:t>
        <a:bodyPr/>
        <a:lstStyle/>
        <a:p>
          <a:pPr algn="ctr"/>
          <a:r>
            <a:rPr lang="es-CO" sz="1400" dirty="0"/>
            <a:t>Activación de duelos no resueltos.</a:t>
          </a:r>
        </a:p>
      </dgm:t>
    </dgm:pt>
    <dgm:pt modelId="{8D0490AD-66BB-49CE-AE9F-CA4C6CB96E75}" type="parTrans" cxnId="{D59AAA65-DB04-419F-A9C8-AE69EF2135F8}">
      <dgm:prSet/>
      <dgm:spPr/>
      <dgm:t>
        <a:bodyPr/>
        <a:lstStyle/>
        <a:p>
          <a:endParaRPr lang="es-CO" sz="1600"/>
        </a:p>
      </dgm:t>
    </dgm:pt>
    <dgm:pt modelId="{0D6C783D-474F-4381-B8EF-A03A61D367C3}" type="sibTrans" cxnId="{D59AAA65-DB04-419F-A9C8-AE69EF2135F8}">
      <dgm:prSet/>
      <dgm:spPr/>
      <dgm:t>
        <a:bodyPr/>
        <a:lstStyle/>
        <a:p>
          <a:endParaRPr lang="es-CO" sz="1600"/>
        </a:p>
      </dgm:t>
    </dgm:pt>
    <dgm:pt modelId="{2F08A2DA-168D-48DA-8F37-BD1E0407D32C}">
      <dgm:prSet phldrT="[Texto]" custT="1"/>
      <dgm:spPr/>
      <dgm:t>
        <a:bodyPr/>
        <a:lstStyle/>
        <a:p>
          <a:pPr algn="ctr"/>
          <a:r>
            <a:rPr lang="es-CO" sz="1400" dirty="0"/>
            <a:t>Afectación emocional de los estudiantes IE Santa Teresita luego de velación colectiva en polideportivo de la Sede Principal.</a:t>
          </a:r>
        </a:p>
      </dgm:t>
    </dgm:pt>
    <dgm:pt modelId="{267CA349-C3BB-4D9B-B216-A602AC0E2FF7}" type="parTrans" cxnId="{889554C8-D5BF-42A8-A546-DFF929623EA8}">
      <dgm:prSet/>
      <dgm:spPr/>
      <dgm:t>
        <a:bodyPr/>
        <a:lstStyle/>
        <a:p>
          <a:endParaRPr lang="es-CO" sz="1600"/>
        </a:p>
      </dgm:t>
    </dgm:pt>
    <dgm:pt modelId="{0FBD5A8B-1AEC-4513-85BB-9FEC158160A9}" type="sibTrans" cxnId="{889554C8-D5BF-42A8-A546-DFF929623EA8}">
      <dgm:prSet/>
      <dgm:spPr/>
      <dgm:t>
        <a:bodyPr/>
        <a:lstStyle/>
        <a:p>
          <a:endParaRPr lang="es-CO" sz="1600"/>
        </a:p>
      </dgm:t>
    </dgm:pt>
    <dgm:pt modelId="{3E6CAB5D-1CBC-4CE2-9402-AE564DB7A2E8}">
      <dgm:prSet phldrT="[Texto]" custT="1"/>
      <dgm:spPr/>
      <dgm:t>
        <a:bodyPr/>
        <a:lstStyle/>
        <a:p>
          <a:pPr algn="ctr"/>
          <a:r>
            <a:rPr lang="es-CO" sz="1400" dirty="0"/>
            <a:t>Dificultad para el manejo del duelo en niños y adolescentes.</a:t>
          </a:r>
        </a:p>
      </dgm:t>
    </dgm:pt>
    <dgm:pt modelId="{4FB7FFFF-5E9B-4539-BEF9-527B04EAD727}" type="parTrans" cxnId="{B6004994-E38D-45D4-B85F-9388F535842D}">
      <dgm:prSet/>
      <dgm:spPr/>
      <dgm:t>
        <a:bodyPr/>
        <a:lstStyle/>
        <a:p>
          <a:endParaRPr lang="es-CO" sz="1600"/>
        </a:p>
      </dgm:t>
    </dgm:pt>
    <dgm:pt modelId="{31D33AD0-2F00-48E5-918D-249205264660}" type="sibTrans" cxnId="{B6004994-E38D-45D4-B85F-9388F535842D}">
      <dgm:prSet/>
      <dgm:spPr/>
      <dgm:t>
        <a:bodyPr/>
        <a:lstStyle/>
        <a:p>
          <a:endParaRPr lang="es-CO" sz="1600"/>
        </a:p>
      </dgm:t>
    </dgm:pt>
    <dgm:pt modelId="{5C324255-BE9B-41A0-91C6-09E6FBF89515}">
      <dgm:prSet phldrT="[Texto]" custT="1"/>
      <dgm:spPr/>
      <dgm:t>
        <a:bodyPr/>
        <a:lstStyle/>
        <a:p>
          <a:pPr algn="ctr"/>
          <a:endParaRPr lang="es-CO" sz="1400" dirty="0"/>
        </a:p>
      </dgm:t>
    </dgm:pt>
    <dgm:pt modelId="{0A4646D9-1EC6-4DF8-9255-1D9F4B3C4328}" type="parTrans" cxnId="{94462C9D-A81B-42BE-A88D-1F2B8803B17B}">
      <dgm:prSet/>
      <dgm:spPr/>
      <dgm:t>
        <a:bodyPr/>
        <a:lstStyle/>
        <a:p>
          <a:endParaRPr lang="es-CO"/>
        </a:p>
      </dgm:t>
    </dgm:pt>
    <dgm:pt modelId="{AC29AF8B-4FFD-4BF8-B984-5353155B68FF}" type="sibTrans" cxnId="{94462C9D-A81B-42BE-A88D-1F2B8803B17B}">
      <dgm:prSet/>
      <dgm:spPr/>
      <dgm:t>
        <a:bodyPr/>
        <a:lstStyle/>
        <a:p>
          <a:endParaRPr lang="es-CO"/>
        </a:p>
      </dgm:t>
    </dgm:pt>
    <dgm:pt modelId="{D4E1B20C-A480-4341-82DA-0D94E8E51DF7}">
      <dgm:prSet phldrT="[Texto]" custT="1"/>
      <dgm:spPr/>
      <dgm:t>
        <a:bodyPr/>
        <a:lstStyle/>
        <a:p>
          <a:pPr algn="ctr"/>
          <a:endParaRPr lang="es-CO" sz="1400" dirty="0"/>
        </a:p>
      </dgm:t>
    </dgm:pt>
    <dgm:pt modelId="{1D81792D-20DA-4B61-82DE-34044003E3A1}" type="parTrans" cxnId="{44260C02-FD82-494B-8E39-3AFB26C505E8}">
      <dgm:prSet/>
      <dgm:spPr/>
      <dgm:t>
        <a:bodyPr/>
        <a:lstStyle/>
        <a:p>
          <a:endParaRPr lang="es-CO"/>
        </a:p>
      </dgm:t>
    </dgm:pt>
    <dgm:pt modelId="{54DB61D9-8CDB-4059-B3ED-1688A6251327}" type="sibTrans" cxnId="{44260C02-FD82-494B-8E39-3AFB26C505E8}">
      <dgm:prSet/>
      <dgm:spPr/>
      <dgm:t>
        <a:bodyPr/>
        <a:lstStyle/>
        <a:p>
          <a:endParaRPr lang="es-CO"/>
        </a:p>
      </dgm:t>
    </dgm:pt>
    <dgm:pt modelId="{77EE568F-1F30-4B95-9A7A-39717187925C}">
      <dgm:prSet phldrT="[Texto]" custT="1"/>
      <dgm:spPr/>
      <dgm:t>
        <a:bodyPr/>
        <a:lstStyle/>
        <a:p>
          <a:pPr algn="ctr"/>
          <a:endParaRPr lang="es-CO" sz="1400" dirty="0"/>
        </a:p>
      </dgm:t>
    </dgm:pt>
    <dgm:pt modelId="{2CA4CFAD-3686-4A83-B5EF-31F014B685BE}" type="parTrans" cxnId="{270884A6-4371-438C-9177-DBD34B2D0BB0}">
      <dgm:prSet/>
      <dgm:spPr/>
      <dgm:t>
        <a:bodyPr/>
        <a:lstStyle/>
        <a:p>
          <a:endParaRPr lang="es-CO"/>
        </a:p>
      </dgm:t>
    </dgm:pt>
    <dgm:pt modelId="{2865DBE0-5A21-4EAF-A9D0-794C54C77673}" type="sibTrans" cxnId="{270884A6-4371-438C-9177-DBD34B2D0BB0}">
      <dgm:prSet/>
      <dgm:spPr/>
      <dgm:t>
        <a:bodyPr/>
        <a:lstStyle/>
        <a:p>
          <a:endParaRPr lang="es-CO"/>
        </a:p>
      </dgm:t>
    </dgm:pt>
    <dgm:pt modelId="{D1E910C6-3E22-4732-BB0E-C950204EAAA5}">
      <dgm:prSet phldrT="[Texto]" custT="1"/>
      <dgm:spPr/>
      <dgm:t>
        <a:bodyPr/>
        <a:lstStyle/>
        <a:p>
          <a:pPr algn="ctr"/>
          <a:endParaRPr lang="es-CO" sz="1400" dirty="0"/>
        </a:p>
      </dgm:t>
    </dgm:pt>
    <dgm:pt modelId="{19D4DCC2-49B4-43C0-B4B7-9185433BFBF9}" type="parTrans" cxnId="{519B6547-5D64-4CB8-9C31-B85AF8500888}">
      <dgm:prSet/>
      <dgm:spPr/>
      <dgm:t>
        <a:bodyPr/>
        <a:lstStyle/>
        <a:p>
          <a:endParaRPr lang="es-CO"/>
        </a:p>
      </dgm:t>
    </dgm:pt>
    <dgm:pt modelId="{ED1A466B-F7B3-435B-B23D-952E3CFAE4FB}" type="sibTrans" cxnId="{519B6547-5D64-4CB8-9C31-B85AF8500888}">
      <dgm:prSet/>
      <dgm:spPr/>
      <dgm:t>
        <a:bodyPr/>
        <a:lstStyle/>
        <a:p>
          <a:endParaRPr lang="es-CO"/>
        </a:p>
      </dgm:t>
    </dgm:pt>
    <dgm:pt modelId="{0EE91E59-96D9-455F-992D-D9F6B3AF7064}">
      <dgm:prSet phldrT="[Texto]" custT="1"/>
      <dgm:spPr/>
      <dgm:t>
        <a:bodyPr/>
        <a:lstStyle/>
        <a:p>
          <a:pPr marL="0" indent="0" algn="ctr">
            <a:tabLst/>
          </a:pPr>
          <a:r>
            <a:rPr lang="es-CO" sz="1200" dirty="0"/>
            <a:t>Secretaría de Educación no ha priorizado como necesidad de formación y/o capacitación la atención psicológica en emergencia para los docentes orientadores y atención en primeros auxilios a docentes, directivos docentes y administrativos.  </a:t>
          </a:r>
        </a:p>
      </dgm:t>
    </dgm:pt>
    <dgm:pt modelId="{C18DC306-9D12-4E58-BCD3-0059997EC277}" type="parTrans" cxnId="{EE7FAAAC-3F63-4219-B557-C58953E06BC0}">
      <dgm:prSet/>
      <dgm:spPr/>
      <dgm:t>
        <a:bodyPr/>
        <a:lstStyle/>
        <a:p>
          <a:endParaRPr lang="es-CO"/>
        </a:p>
      </dgm:t>
    </dgm:pt>
    <dgm:pt modelId="{9CB04DC6-64CE-4324-B810-14F8691A29F7}" type="sibTrans" cxnId="{EE7FAAAC-3F63-4219-B557-C58953E06BC0}">
      <dgm:prSet/>
      <dgm:spPr/>
      <dgm:t>
        <a:bodyPr/>
        <a:lstStyle/>
        <a:p>
          <a:endParaRPr lang="es-CO"/>
        </a:p>
      </dgm:t>
    </dgm:pt>
    <dgm:pt modelId="{FEC7FC17-F408-4D18-AE16-45CABA0DAB50}">
      <dgm:prSet phldrT="[Texto]" custT="1"/>
      <dgm:spPr/>
      <dgm:t>
        <a:bodyPr/>
        <a:lstStyle/>
        <a:p>
          <a:pPr algn="ctr"/>
          <a:endParaRPr lang="es-CO" sz="1200" dirty="0"/>
        </a:p>
      </dgm:t>
    </dgm:pt>
    <dgm:pt modelId="{EDCA226B-A03D-4E23-A497-3EE417E38904}" type="parTrans" cxnId="{1571945E-44A0-4D06-9C4F-723D03A4B331}">
      <dgm:prSet/>
      <dgm:spPr/>
      <dgm:t>
        <a:bodyPr/>
        <a:lstStyle/>
        <a:p>
          <a:endParaRPr lang="es-CO"/>
        </a:p>
      </dgm:t>
    </dgm:pt>
    <dgm:pt modelId="{6FB92ABC-EE40-430C-B826-3FE463D5AB45}" type="sibTrans" cxnId="{1571945E-44A0-4D06-9C4F-723D03A4B331}">
      <dgm:prSet/>
      <dgm:spPr/>
      <dgm:t>
        <a:bodyPr/>
        <a:lstStyle/>
        <a:p>
          <a:endParaRPr lang="es-CO"/>
        </a:p>
      </dgm:t>
    </dgm:pt>
    <dgm:pt modelId="{BA2E0BBC-C59A-42CE-8BFB-6E142B3AFB1F}">
      <dgm:prSet phldrT="[Texto]" custT="1"/>
      <dgm:spPr/>
      <dgm:t>
        <a:bodyPr/>
        <a:lstStyle/>
        <a:p>
          <a:pPr algn="ctr"/>
          <a:r>
            <a:rPr lang="es-CO" sz="1200" dirty="0"/>
            <a:t>Falta de articulación con otras entidades como salud e ICBF</a:t>
          </a:r>
        </a:p>
      </dgm:t>
    </dgm:pt>
    <dgm:pt modelId="{787B8DBD-F67B-4952-94B5-70836D4F5E86}" type="parTrans" cxnId="{82630547-B025-4FBF-A261-9DB8D7689A3A}">
      <dgm:prSet/>
      <dgm:spPr/>
      <dgm:t>
        <a:bodyPr/>
        <a:lstStyle/>
        <a:p>
          <a:endParaRPr lang="es-CO"/>
        </a:p>
      </dgm:t>
    </dgm:pt>
    <dgm:pt modelId="{833CA925-3CE1-4E6B-A6AE-886CFB2945F2}" type="sibTrans" cxnId="{82630547-B025-4FBF-A261-9DB8D7689A3A}">
      <dgm:prSet/>
      <dgm:spPr/>
      <dgm:t>
        <a:bodyPr/>
        <a:lstStyle/>
        <a:p>
          <a:endParaRPr lang="es-CO"/>
        </a:p>
      </dgm:t>
    </dgm:pt>
    <dgm:pt modelId="{C2B0EFDC-4347-4CAD-85D6-9463DE4B3619}">
      <dgm:prSet phldrT="[Texto]" custT="1"/>
      <dgm:spPr/>
      <dgm:t>
        <a:bodyPr/>
        <a:lstStyle/>
        <a:p>
          <a:pPr algn="ctr"/>
          <a:endParaRPr lang="es-CO" sz="1200" dirty="0"/>
        </a:p>
      </dgm:t>
    </dgm:pt>
    <dgm:pt modelId="{69014E8A-A6F6-4764-8B87-DC3903CF3FFB}" type="parTrans" cxnId="{9BAE7537-E04F-4137-B3A8-69C3354B7ED2}">
      <dgm:prSet/>
      <dgm:spPr/>
      <dgm:t>
        <a:bodyPr/>
        <a:lstStyle/>
        <a:p>
          <a:endParaRPr lang="es-CO"/>
        </a:p>
      </dgm:t>
    </dgm:pt>
    <dgm:pt modelId="{CC3C0937-4918-4E0C-8F5A-44432C13DC64}" type="sibTrans" cxnId="{9BAE7537-E04F-4137-B3A8-69C3354B7ED2}">
      <dgm:prSet/>
      <dgm:spPr/>
      <dgm:t>
        <a:bodyPr/>
        <a:lstStyle/>
        <a:p>
          <a:endParaRPr lang="es-CO"/>
        </a:p>
      </dgm:t>
    </dgm:pt>
    <dgm:pt modelId="{347410CB-45C8-43CC-AE86-8268CD385C25}" type="pres">
      <dgm:prSet presAssocID="{E574A149-F4C9-4262-952A-261F5A390FC7}" presName="Name0" presStyleCnt="0">
        <dgm:presLayoutVars>
          <dgm:dir/>
          <dgm:animLvl val="lvl"/>
          <dgm:resizeHandles val="exact"/>
        </dgm:presLayoutVars>
      </dgm:prSet>
      <dgm:spPr/>
      <dgm:t>
        <a:bodyPr/>
        <a:lstStyle/>
        <a:p>
          <a:endParaRPr lang="es-ES"/>
        </a:p>
      </dgm:t>
    </dgm:pt>
    <dgm:pt modelId="{4972B38D-0A80-492A-B601-B78C42A95180}" type="pres">
      <dgm:prSet presAssocID="{3369B440-0F1B-4149-ACF7-D3533382432B}" presName="compositeNode" presStyleCnt="0">
        <dgm:presLayoutVars>
          <dgm:bulletEnabled val="1"/>
        </dgm:presLayoutVars>
      </dgm:prSet>
      <dgm:spPr/>
      <dgm:t>
        <a:bodyPr/>
        <a:lstStyle/>
        <a:p>
          <a:endParaRPr lang="es-ES"/>
        </a:p>
      </dgm:t>
    </dgm:pt>
    <dgm:pt modelId="{FF6CFF4F-9BA1-45E4-A3BD-E9C7040AE8AB}" type="pres">
      <dgm:prSet presAssocID="{3369B440-0F1B-4149-ACF7-D3533382432B}" presName="bgRect" presStyleLbl="node1" presStyleIdx="0" presStyleCnt="3" custScaleX="49993" custLinFactNeighborX="-305"/>
      <dgm:spPr/>
      <dgm:t>
        <a:bodyPr/>
        <a:lstStyle/>
        <a:p>
          <a:endParaRPr lang="es-ES"/>
        </a:p>
      </dgm:t>
    </dgm:pt>
    <dgm:pt modelId="{11600838-C1AB-49FD-B9D2-0DEF840B625E}" type="pres">
      <dgm:prSet presAssocID="{3369B440-0F1B-4149-ACF7-D3533382432B}" presName="parentNode" presStyleLbl="node1" presStyleIdx="0" presStyleCnt="3">
        <dgm:presLayoutVars>
          <dgm:chMax val="0"/>
          <dgm:bulletEnabled val="1"/>
        </dgm:presLayoutVars>
      </dgm:prSet>
      <dgm:spPr/>
      <dgm:t>
        <a:bodyPr/>
        <a:lstStyle/>
        <a:p>
          <a:endParaRPr lang="es-ES"/>
        </a:p>
      </dgm:t>
    </dgm:pt>
    <dgm:pt modelId="{D9C87C3D-57A3-4236-B0C4-E28247C2A857}" type="pres">
      <dgm:prSet presAssocID="{3369B440-0F1B-4149-ACF7-D3533382432B}" presName="childNode" presStyleLbl="node1" presStyleIdx="0" presStyleCnt="3">
        <dgm:presLayoutVars>
          <dgm:bulletEnabled val="1"/>
        </dgm:presLayoutVars>
      </dgm:prSet>
      <dgm:spPr/>
      <dgm:t>
        <a:bodyPr/>
        <a:lstStyle/>
        <a:p>
          <a:endParaRPr lang="es-ES"/>
        </a:p>
      </dgm:t>
    </dgm:pt>
    <dgm:pt modelId="{A5F1A8C6-8331-4A93-8070-11E6CA649C94}" type="pres">
      <dgm:prSet presAssocID="{04569928-96A5-49F2-8BED-646A09E5DC42}" presName="hSp" presStyleCnt="0"/>
      <dgm:spPr/>
      <dgm:t>
        <a:bodyPr/>
        <a:lstStyle/>
        <a:p>
          <a:endParaRPr lang="es-ES"/>
        </a:p>
      </dgm:t>
    </dgm:pt>
    <dgm:pt modelId="{E0AA774B-D41A-4E49-BFC3-ABFA9428577C}" type="pres">
      <dgm:prSet presAssocID="{04569928-96A5-49F2-8BED-646A09E5DC42}" presName="vProcSp" presStyleCnt="0"/>
      <dgm:spPr/>
      <dgm:t>
        <a:bodyPr/>
        <a:lstStyle/>
        <a:p>
          <a:endParaRPr lang="es-ES"/>
        </a:p>
      </dgm:t>
    </dgm:pt>
    <dgm:pt modelId="{FC660CAF-B99B-4A69-8DCB-7A5CF579AFB9}" type="pres">
      <dgm:prSet presAssocID="{04569928-96A5-49F2-8BED-646A09E5DC42}" presName="vSp1" presStyleCnt="0"/>
      <dgm:spPr/>
      <dgm:t>
        <a:bodyPr/>
        <a:lstStyle/>
        <a:p>
          <a:endParaRPr lang="es-ES"/>
        </a:p>
      </dgm:t>
    </dgm:pt>
    <dgm:pt modelId="{94EBFCEF-D110-4FE8-A921-2F8D7115A6FF}" type="pres">
      <dgm:prSet presAssocID="{04569928-96A5-49F2-8BED-646A09E5DC42}" presName="simulatedConn" presStyleLbl="solidFgAcc1" presStyleIdx="0" presStyleCnt="2"/>
      <dgm:spPr>
        <a:effectLst>
          <a:glow rad="101600">
            <a:schemeClr val="accent5">
              <a:satMod val="175000"/>
              <a:alpha val="40000"/>
            </a:schemeClr>
          </a:glow>
        </a:effectLst>
      </dgm:spPr>
      <dgm:t>
        <a:bodyPr/>
        <a:lstStyle/>
        <a:p>
          <a:endParaRPr lang="es-ES"/>
        </a:p>
      </dgm:t>
    </dgm:pt>
    <dgm:pt modelId="{9094D9AC-7EA5-4633-837A-A0E5090BD0BA}" type="pres">
      <dgm:prSet presAssocID="{04569928-96A5-49F2-8BED-646A09E5DC42}" presName="vSp2" presStyleCnt="0"/>
      <dgm:spPr/>
      <dgm:t>
        <a:bodyPr/>
        <a:lstStyle/>
        <a:p>
          <a:endParaRPr lang="es-ES"/>
        </a:p>
      </dgm:t>
    </dgm:pt>
    <dgm:pt modelId="{96263B56-BEFC-4FFB-97A3-CF0ABAE0164F}" type="pres">
      <dgm:prSet presAssocID="{04569928-96A5-49F2-8BED-646A09E5DC42}" presName="sibTrans" presStyleCnt="0"/>
      <dgm:spPr/>
      <dgm:t>
        <a:bodyPr/>
        <a:lstStyle/>
        <a:p>
          <a:endParaRPr lang="es-ES"/>
        </a:p>
      </dgm:t>
    </dgm:pt>
    <dgm:pt modelId="{1E7C462F-DB45-4407-910E-3A965C5C3DCA}" type="pres">
      <dgm:prSet presAssocID="{C7F4B171-7620-4B53-87C1-CE7875ACFAF2}" presName="compositeNode" presStyleCnt="0">
        <dgm:presLayoutVars>
          <dgm:bulletEnabled val="1"/>
        </dgm:presLayoutVars>
      </dgm:prSet>
      <dgm:spPr/>
      <dgm:t>
        <a:bodyPr/>
        <a:lstStyle/>
        <a:p>
          <a:endParaRPr lang="es-ES"/>
        </a:p>
      </dgm:t>
    </dgm:pt>
    <dgm:pt modelId="{DFC1DFA4-EB2A-4443-87ED-5909BB149945}" type="pres">
      <dgm:prSet presAssocID="{C7F4B171-7620-4B53-87C1-CE7875ACFAF2}" presName="bgRect" presStyleLbl="node1" presStyleIdx="1" presStyleCnt="3" custScaleX="44702"/>
      <dgm:spPr/>
      <dgm:t>
        <a:bodyPr/>
        <a:lstStyle/>
        <a:p>
          <a:endParaRPr lang="es-ES"/>
        </a:p>
      </dgm:t>
    </dgm:pt>
    <dgm:pt modelId="{CF285CF5-6742-4376-AFFF-5891C5531FEE}" type="pres">
      <dgm:prSet presAssocID="{C7F4B171-7620-4B53-87C1-CE7875ACFAF2}" presName="parentNode" presStyleLbl="node1" presStyleIdx="1" presStyleCnt="3">
        <dgm:presLayoutVars>
          <dgm:chMax val="0"/>
          <dgm:bulletEnabled val="1"/>
        </dgm:presLayoutVars>
      </dgm:prSet>
      <dgm:spPr/>
      <dgm:t>
        <a:bodyPr/>
        <a:lstStyle/>
        <a:p>
          <a:endParaRPr lang="es-ES"/>
        </a:p>
      </dgm:t>
    </dgm:pt>
    <dgm:pt modelId="{0C09005E-54CE-4AB5-AB8E-885A36630022}" type="pres">
      <dgm:prSet presAssocID="{C7F4B171-7620-4B53-87C1-CE7875ACFAF2}" presName="childNode" presStyleLbl="node1" presStyleIdx="1" presStyleCnt="3">
        <dgm:presLayoutVars>
          <dgm:bulletEnabled val="1"/>
        </dgm:presLayoutVars>
      </dgm:prSet>
      <dgm:spPr/>
      <dgm:t>
        <a:bodyPr/>
        <a:lstStyle/>
        <a:p>
          <a:endParaRPr lang="es-ES"/>
        </a:p>
      </dgm:t>
    </dgm:pt>
    <dgm:pt modelId="{DEC608DF-4FF9-4CAA-B53A-AB6E891C7C3C}" type="pres">
      <dgm:prSet presAssocID="{916E7ADA-5B1B-4BAA-885F-7CCCD6C9BCB9}" presName="hSp" presStyleCnt="0"/>
      <dgm:spPr/>
      <dgm:t>
        <a:bodyPr/>
        <a:lstStyle/>
        <a:p>
          <a:endParaRPr lang="es-ES"/>
        </a:p>
      </dgm:t>
    </dgm:pt>
    <dgm:pt modelId="{999ED93D-7BA6-4825-B3E6-10C0BABA36BC}" type="pres">
      <dgm:prSet presAssocID="{916E7ADA-5B1B-4BAA-885F-7CCCD6C9BCB9}" presName="vProcSp" presStyleCnt="0"/>
      <dgm:spPr/>
      <dgm:t>
        <a:bodyPr/>
        <a:lstStyle/>
        <a:p>
          <a:endParaRPr lang="es-ES"/>
        </a:p>
      </dgm:t>
    </dgm:pt>
    <dgm:pt modelId="{DCFB496B-88C0-4638-98D0-C79841320C6A}" type="pres">
      <dgm:prSet presAssocID="{916E7ADA-5B1B-4BAA-885F-7CCCD6C9BCB9}" presName="vSp1" presStyleCnt="0"/>
      <dgm:spPr/>
      <dgm:t>
        <a:bodyPr/>
        <a:lstStyle/>
        <a:p>
          <a:endParaRPr lang="es-ES"/>
        </a:p>
      </dgm:t>
    </dgm:pt>
    <dgm:pt modelId="{4F0735F0-2137-4B64-A8A2-0D1EE2E339C8}" type="pres">
      <dgm:prSet presAssocID="{916E7ADA-5B1B-4BAA-885F-7CCCD6C9BCB9}" presName="simulatedConn" presStyleLbl="solidFgAcc1" presStyleIdx="1" presStyleCnt="2"/>
      <dgm:spPr>
        <a:effectLst>
          <a:glow rad="101600">
            <a:schemeClr val="accent5">
              <a:satMod val="175000"/>
              <a:alpha val="40000"/>
            </a:schemeClr>
          </a:glow>
        </a:effectLst>
      </dgm:spPr>
      <dgm:t>
        <a:bodyPr/>
        <a:lstStyle/>
        <a:p>
          <a:endParaRPr lang="es-ES"/>
        </a:p>
      </dgm:t>
    </dgm:pt>
    <dgm:pt modelId="{00ECCA79-FF55-4F10-8EA4-882DD43BA899}" type="pres">
      <dgm:prSet presAssocID="{916E7ADA-5B1B-4BAA-885F-7CCCD6C9BCB9}" presName="vSp2" presStyleCnt="0"/>
      <dgm:spPr/>
      <dgm:t>
        <a:bodyPr/>
        <a:lstStyle/>
        <a:p>
          <a:endParaRPr lang="es-ES"/>
        </a:p>
      </dgm:t>
    </dgm:pt>
    <dgm:pt modelId="{67362768-36A6-40AA-9AC7-9E12B919D84D}" type="pres">
      <dgm:prSet presAssocID="{916E7ADA-5B1B-4BAA-885F-7CCCD6C9BCB9}" presName="sibTrans" presStyleCnt="0"/>
      <dgm:spPr/>
      <dgm:t>
        <a:bodyPr/>
        <a:lstStyle/>
        <a:p>
          <a:endParaRPr lang="es-ES"/>
        </a:p>
      </dgm:t>
    </dgm:pt>
    <dgm:pt modelId="{BE1A622D-20E9-437C-98BA-13F27D32482B}" type="pres">
      <dgm:prSet presAssocID="{744B0556-B32E-47EF-8B84-ACC6B0EB96ED}" presName="compositeNode" presStyleCnt="0">
        <dgm:presLayoutVars>
          <dgm:bulletEnabled val="1"/>
        </dgm:presLayoutVars>
      </dgm:prSet>
      <dgm:spPr/>
      <dgm:t>
        <a:bodyPr/>
        <a:lstStyle/>
        <a:p>
          <a:endParaRPr lang="es-ES"/>
        </a:p>
      </dgm:t>
    </dgm:pt>
    <dgm:pt modelId="{B59B5BEE-B95C-4183-A996-A6BF996D4D07}" type="pres">
      <dgm:prSet presAssocID="{744B0556-B32E-47EF-8B84-ACC6B0EB96ED}" presName="bgRect" presStyleLbl="node1" presStyleIdx="2" presStyleCnt="3" custScaleX="56627"/>
      <dgm:spPr/>
      <dgm:t>
        <a:bodyPr/>
        <a:lstStyle/>
        <a:p>
          <a:endParaRPr lang="es-ES"/>
        </a:p>
      </dgm:t>
    </dgm:pt>
    <dgm:pt modelId="{6F67C3EA-4016-4A08-A208-C04ADB882F3D}" type="pres">
      <dgm:prSet presAssocID="{744B0556-B32E-47EF-8B84-ACC6B0EB96ED}" presName="parentNode" presStyleLbl="node1" presStyleIdx="2" presStyleCnt="3">
        <dgm:presLayoutVars>
          <dgm:chMax val="0"/>
          <dgm:bulletEnabled val="1"/>
        </dgm:presLayoutVars>
      </dgm:prSet>
      <dgm:spPr/>
      <dgm:t>
        <a:bodyPr/>
        <a:lstStyle/>
        <a:p>
          <a:endParaRPr lang="es-ES"/>
        </a:p>
      </dgm:t>
    </dgm:pt>
    <dgm:pt modelId="{01943B5E-C3CB-491F-BEB5-41C246F496A5}" type="pres">
      <dgm:prSet presAssocID="{744B0556-B32E-47EF-8B84-ACC6B0EB96ED}" presName="childNode" presStyleLbl="node1" presStyleIdx="2" presStyleCnt="3">
        <dgm:presLayoutVars>
          <dgm:bulletEnabled val="1"/>
        </dgm:presLayoutVars>
      </dgm:prSet>
      <dgm:spPr/>
      <dgm:t>
        <a:bodyPr/>
        <a:lstStyle/>
        <a:p>
          <a:endParaRPr lang="es-ES"/>
        </a:p>
      </dgm:t>
    </dgm:pt>
  </dgm:ptLst>
  <dgm:cxnLst>
    <dgm:cxn modelId="{CD6538B8-A18A-404E-9800-73D69730013F}" type="presOf" srcId="{E4CBFDFC-FA01-4926-9DC7-B866638B2DF6}" destId="{0C09005E-54CE-4AB5-AB8E-885A36630022}" srcOrd="0" destOrd="2" presId="urn:microsoft.com/office/officeart/2005/8/layout/hProcess7"/>
    <dgm:cxn modelId="{1E25925A-4099-4058-A38B-A0F04C00FB80}" type="presOf" srcId="{2F08A2DA-168D-48DA-8F37-BD1E0407D32C}" destId="{01943B5E-C3CB-491F-BEB5-41C246F496A5}" srcOrd="0" destOrd="2" presId="urn:microsoft.com/office/officeart/2005/8/layout/hProcess7"/>
    <dgm:cxn modelId="{61F5088C-4365-429E-91B5-FDEE69A26B43}" type="presOf" srcId="{3369B440-0F1B-4149-ACF7-D3533382432B}" destId="{11600838-C1AB-49FD-B9D2-0DEF840B625E}" srcOrd="1" destOrd="0" presId="urn:microsoft.com/office/officeart/2005/8/layout/hProcess7"/>
    <dgm:cxn modelId="{170A8977-4718-441D-87EA-707A23E7C369}" type="presOf" srcId="{C2B0EFDC-4347-4CAD-85D6-9463DE4B3619}" destId="{D9C87C3D-57A3-4236-B0C4-E28247C2A857}" srcOrd="0" destOrd="1" presId="urn:microsoft.com/office/officeart/2005/8/layout/hProcess7"/>
    <dgm:cxn modelId="{0F0A4976-D797-4A09-8669-40DE2D5B6D3A}" type="presOf" srcId="{C7F4B171-7620-4B53-87C1-CE7875ACFAF2}" destId="{DFC1DFA4-EB2A-4443-87ED-5909BB149945}" srcOrd="0" destOrd="0" presId="urn:microsoft.com/office/officeart/2005/8/layout/hProcess7"/>
    <dgm:cxn modelId="{41CDC121-7BD5-432B-94AE-0B6802680F37}" type="presOf" srcId="{3E6CAB5D-1CBC-4CE2-9402-AE564DB7A2E8}" destId="{01943B5E-C3CB-491F-BEB5-41C246F496A5}" srcOrd="0" destOrd="4" presId="urn:microsoft.com/office/officeart/2005/8/layout/hProcess7"/>
    <dgm:cxn modelId="{41B3D1BD-5CC0-4631-95CB-73971D5BE8C3}" type="presOf" srcId="{744B0556-B32E-47EF-8B84-ACC6B0EB96ED}" destId="{B59B5BEE-B95C-4183-A996-A6BF996D4D07}" srcOrd="0" destOrd="0" presId="urn:microsoft.com/office/officeart/2005/8/layout/hProcess7"/>
    <dgm:cxn modelId="{519B6547-5D64-4CB8-9C31-B85AF8500888}" srcId="{744B0556-B32E-47EF-8B84-ACC6B0EB96ED}" destId="{D1E910C6-3E22-4732-BB0E-C950204EAAA5}" srcOrd="3" destOrd="0" parTransId="{19D4DCC2-49B4-43C0-B4B7-9185433BFBF9}" sibTransId="{ED1A466B-F7B3-435B-B23D-952E3CFAE4FB}"/>
    <dgm:cxn modelId="{D59AAA65-DB04-419F-A9C8-AE69EF2135F8}" srcId="{C7F4B171-7620-4B53-87C1-CE7875ACFAF2}" destId="{FA9EB928-A2A6-4549-893B-05AB012B7830}" srcOrd="4" destOrd="0" parTransId="{8D0490AD-66BB-49CE-AE9F-CA4C6CB96E75}" sibTransId="{0D6C783D-474F-4381-B8EF-A03A61D367C3}"/>
    <dgm:cxn modelId="{B6004994-E38D-45D4-B85F-9388F535842D}" srcId="{744B0556-B32E-47EF-8B84-ACC6B0EB96ED}" destId="{3E6CAB5D-1CBC-4CE2-9402-AE564DB7A2E8}" srcOrd="4" destOrd="0" parTransId="{4FB7FFFF-5E9B-4539-BEF9-527B04EAD727}" sibTransId="{31D33AD0-2F00-48E5-918D-249205264660}"/>
    <dgm:cxn modelId="{D2175BBF-A37D-4B8B-9EB6-8D0128B82DD8}" type="presOf" srcId="{77EE568F-1F30-4B95-9A7A-39717187925C}" destId="{01943B5E-C3CB-491F-BEB5-41C246F496A5}" srcOrd="0" destOrd="1" presId="urn:microsoft.com/office/officeart/2005/8/layout/hProcess7"/>
    <dgm:cxn modelId="{94462C9D-A81B-42BE-A88D-1F2B8803B17B}" srcId="{C7F4B171-7620-4B53-87C1-CE7875ACFAF2}" destId="{5C324255-BE9B-41A0-91C6-09E6FBF89515}" srcOrd="1" destOrd="0" parTransId="{0A4646D9-1EC6-4DF8-9255-1D9F4B3C4328}" sibTransId="{AC29AF8B-4FFD-4BF8-B984-5353155B68FF}"/>
    <dgm:cxn modelId="{EE7FAAAC-3F63-4219-B557-C58953E06BC0}" srcId="{3369B440-0F1B-4149-ACF7-D3533382432B}" destId="{0EE91E59-96D9-455F-992D-D9F6B3AF7064}" srcOrd="4" destOrd="0" parTransId="{C18DC306-9D12-4E58-BCD3-0059997EC277}" sibTransId="{9CB04DC6-64CE-4324-B810-14F8691A29F7}"/>
    <dgm:cxn modelId="{598A8C3F-CCD1-4E18-B847-583C91B9E391}" type="presOf" srcId="{744B0556-B32E-47EF-8B84-ACC6B0EB96ED}" destId="{6F67C3EA-4016-4A08-A208-C04ADB882F3D}" srcOrd="1" destOrd="0" presId="urn:microsoft.com/office/officeart/2005/8/layout/hProcess7"/>
    <dgm:cxn modelId="{268031BA-4475-4329-A34D-5ABDD388C95B}" srcId="{E574A149-F4C9-4262-952A-261F5A390FC7}" destId="{744B0556-B32E-47EF-8B84-ACC6B0EB96ED}" srcOrd="2" destOrd="0" parTransId="{33E27E41-ED6E-423A-8514-26ABDA01337E}" sibTransId="{ACC64D27-335D-43DE-B7EE-BAC1880B4925}"/>
    <dgm:cxn modelId="{05A0A521-7204-43DB-8088-D2D26EBE9809}" type="presOf" srcId="{5431AF0B-8819-4B1C-9B36-1A5BC57BD8A9}" destId="{01943B5E-C3CB-491F-BEB5-41C246F496A5}" srcOrd="0" destOrd="0" presId="urn:microsoft.com/office/officeart/2005/8/layout/hProcess7"/>
    <dgm:cxn modelId="{6C45F830-4886-4A89-A963-8415DFEE09F2}" srcId="{C7F4B171-7620-4B53-87C1-CE7875ACFAF2}" destId="{E4CBFDFC-FA01-4926-9DC7-B866638B2DF6}" srcOrd="2" destOrd="0" parTransId="{F0C5EC96-656F-4AC8-94A7-18773943FAA1}" sibTransId="{D0BCD719-4C0B-4848-960D-BF1F181B7E94}"/>
    <dgm:cxn modelId="{1571945E-44A0-4D06-9C4F-723D03A4B331}" srcId="{3369B440-0F1B-4149-ACF7-D3533382432B}" destId="{FEC7FC17-F408-4D18-AE16-45CABA0DAB50}" srcOrd="3" destOrd="0" parTransId="{EDCA226B-A03D-4E23-A497-3EE417E38904}" sibTransId="{6FB92ABC-EE40-430C-B826-3FE463D5AB45}"/>
    <dgm:cxn modelId="{C5B703BD-4D49-4579-9E40-861DA9B1157A}" type="presOf" srcId="{986B972A-35D0-443D-8F5B-0D96F39C1E31}" destId="{0C09005E-54CE-4AB5-AB8E-885A36630022}" srcOrd="0" destOrd="0" presId="urn:microsoft.com/office/officeart/2005/8/layout/hProcess7"/>
    <dgm:cxn modelId="{82630547-B025-4FBF-A261-9DB8D7689A3A}" srcId="{3369B440-0F1B-4149-ACF7-D3533382432B}" destId="{BA2E0BBC-C59A-42CE-8BFB-6E142B3AFB1F}" srcOrd="2" destOrd="0" parTransId="{787B8DBD-F67B-4952-94B5-70836D4F5E86}" sibTransId="{833CA925-3CE1-4E6B-A6AE-886CFB2945F2}"/>
    <dgm:cxn modelId="{02737C26-DA1B-4274-BB12-66A373FF7AEC}" type="presOf" srcId="{3369B440-0F1B-4149-ACF7-D3533382432B}" destId="{FF6CFF4F-9BA1-45E4-A3BD-E9C7040AE8AB}" srcOrd="0" destOrd="0" presId="urn:microsoft.com/office/officeart/2005/8/layout/hProcess7"/>
    <dgm:cxn modelId="{9BAE7537-E04F-4137-B3A8-69C3354B7ED2}" srcId="{3369B440-0F1B-4149-ACF7-D3533382432B}" destId="{C2B0EFDC-4347-4CAD-85D6-9463DE4B3619}" srcOrd="1" destOrd="0" parTransId="{69014E8A-A6F6-4764-8B87-DC3903CF3FFB}" sibTransId="{CC3C0937-4918-4E0C-8F5A-44432C13DC64}"/>
    <dgm:cxn modelId="{3428B921-D1F6-42D5-8B2F-3A3D31B482DD}" type="presOf" srcId="{D1E910C6-3E22-4732-BB0E-C950204EAAA5}" destId="{01943B5E-C3CB-491F-BEB5-41C246F496A5}" srcOrd="0" destOrd="3" presId="urn:microsoft.com/office/officeart/2005/8/layout/hProcess7"/>
    <dgm:cxn modelId="{ED56EB4E-55F8-4A9F-A85E-669C26C3EC56}" srcId="{E574A149-F4C9-4262-952A-261F5A390FC7}" destId="{C7F4B171-7620-4B53-87C1-CE7875ACFAF2}" srcOrd="1" destOrd="0" parTransId="{88CE3D98-22C6-4532-AB24-F35D81ADDAFF}" sibTransId="{916E7ADA-5B1B-4BAA-885F-7CCCD6C9BCB9}"/>
    <dgm:cxn modelId="{270884A6-4371-438C-9177-DBD34B2D0BB0}" srcId="{744B0556-B32E-47EF-8B84-ACC6B0EB96ED}" destId="{77EE568F-1F30-4B95-9A7A-39717187925C}" srcOrd="1" destOrd="0" parTransId="{2CA4CFAD-3686-4A83-B5EF-31F014B685BE}" sibTransId="{2865DBE0-5A21-4EAF-A9D0-794C54C77673}"/>
    <dgm:cxn modelId="{228C9725-7C45-4287-8386-6CB09BDF8829}" srcId="{E574A149-F4C9-4262-952A-261F5A390FC7}" destId="{3369B440-0F1B-4149-ACF7-D3533382432B}" srcOrd="0" destOrd="0" parTransId="{67867797-0BAA-4213-B7E8-4F2063E45734}" sibTransId="{04569928-96A5-49F2-8BED-646A09E5DC42}"/>
    <dgm:cxn modelId="{44260C02-FD82-494B-8E39-3AFB26C505E8}" srcId="{C7F4B171-7620-4B53-87C1-CE7875ACFAF2}" destId="{D4E1B20C-A480-4341-82DA-0D94E8E51DF7}" srcOrd="3" destOrd="0" parTransId="{1D81792D-20DA-4B61-82DE-34044003E3A1}" sibTransId="{54DB61D9-8CDB-4059-B3ED-1688A6251327}"/>
    <dgm:cxn modelId="{889554C8-D5BF-42A8-A546-DFF929623EA8}" srcId="{744B0556-B32E-47EF-8B84-ACC6B0EB96ED}" destId="{2F08A2DA-168D-48DA-8F37-BD1E0407D32C}" srcOrd="2" destOrd="0" parTransId="{267CA349-C3BB-4D9B-B216-A602AC0E2FF7}" sibTransId="{0FBD5A8B-1AEC-4513-85BB-9FEC158160A9}"/>
    <dgm:cxn modelId="{CBAFE402-8FE8-4506-B130-DB7210FE4D9B}" type="presOf" srcId="{0EE91E59-96D9-455F-992D-D9F6B3AF7064}" destId="{D9C87C3D-57A3-4236-B0C4-E28247C2A857}" srcOrd="0" destOrd="4" presId="urn:microsoft.com/office/officeart/2005/8/layout/hProcess7"/>
    <dgm:cxn modelId="{EED28738-342A-4898-9DA3-86C02F8EF83D}" type="presOf" srcId="{FA9EB928-A2A6-4549-893B-05AB012B7830}" destId="{0C09005E-54CE-4AB5-AB8E-885A36630022}" srcOrd="0" destOrd="4" presId="urn:microsoft.com/office/officeart/2005/8/layout/hProcess7"/>
    <dgm:cxn modelId="{86C676AE-956E-4863-B380-653EB6063AD9}" srcId="{3369B440-0F1B-4149-ACF7-D3533382432B}" destId="{B523D6E8-59AA-4845-B61C-19900730B809}" srcOrd="0" destOrd="0" parTransId="{4783C963-8F17-4380-B4A6-B80B09AFA293}" sibTransId="{81168A80-1540-4BD3-8C7A-88120E6D5055}"/>
    <dgm:cxn modelId="{5ED9D25F-2647-4812-9F23-97F77C925719}" type="presOf" srcId="{D4E1B20C-A480-4341-82DA-0D94E8E51DF7}" destId="{0C09005E-54CE-4AB5-AB8E-885A36630022}" srcOrd="0" destOrd="3" presId="urn:microsoft.com/office/officeart/2005/8/layout/hProcess7"/>
    <dgm:cxn modelId="{46EAE5D8-F22E-49B1-93BF-FB886A42378D}" type="presOf" srcId="{BA2E0BBC-C59A-42CE-8BFB-6E142B3AFB1F}" destId="{D9C87C3D-57A3-4236-B0C4-E28247C2A857}" srcOrd="0" destOrd="2" presId="urn:microsoft.com/office/officeart/2005/8/layout/hProcess7"/>
    <dgm:cxn modelId="{36E2B375-4B52-4C17-9396-3B8ACBBD2B6D}" type="presOf" srcId="{5C324255-BE9B-41A0-91C6-09E6FBF89515}" destId="{0C09005E-54CE-4AB5-AB8E-885A36630022}" srcOrd="0" destOrd="1" presId="urn:microsoft.com/office/officeart/2005/8/layout/hProcess7"/>
    <dgm:cxn modelId="{A98F26A3-2CE7-46B8-AB99-C8E046347E9C}" type="presOf" srcId="{E574A149-F4C9-4262-952A-261F5A390FC7}" destId="{347410CB-45C8-43CC-AE86-8268CD385C25}" srcOrd="0" destOrd="0" presId="urn:microsoft.com/office/officeart/2005/8/layout/hProcess7"/>
    <dgm:cxn modelId="{F8343655-0F56-4FD0-8237-58B54A30AF94}" srcId="{744B0556-B32E-47EF-8B84-ACC6B0EB96ED}" destId="{5431AF0B-8819-4B1C-9B36-1A5BC57BD8A9}" srcOrd="0" destOrd="0" parTransId="{20166C16-D95F-4E28-B21A-74FE4BEA9CAA}" sibTransId="{0D67BBB4-A4CD-49FD-9EFB-710BEEDEEEA5}"/>
    <dgm:cxn modelId="{7E7D3107-BAC6-4B65-9FB9-123F0A102AC1}" type="presOf" srcId="{C7F4B171-7620-4B53-87C1-CE7875ACFAF2}" destId="{CF285CF5-6742-4376-AFFF-5891C5531FEE}" srcOrd="1" destOrd="0" presId="urn:microsoft.com/office/officeart/2005/8/layout/hProcess7"/>
    <dgm:cxn modelId="{F270D044-B577-421D-A010-6F3CD8661E43}" type="presOf" srcId="{B523D6E8-59AA-4845-B61C-19900730B809}" destId="{D9C87C3D-57A3-4236-B0C4-E28247C2A857}" srcOrd="0" destOrd="0" presId="urn:microsoft.com/office/officeart/2005/8/layout/hProcess7"/>
    <dgm:cxn modelId="{F695F586-7B40-4E66-985E-ACE25DC6F911}" srcId="{C7F4B171-7620-4B53-87C1-CE7875ACFAF2}" destId="{986B972A-35D0-443D-8F5B-0D96F39C1E31}" srcOrd="0" destOrd="0" parTransId="{4BA0706B-8100-493D-BE3E-72B56C468D01}" sibTransId="{E40ACBC6-C1BF-42BD-AE42-215AC77C8B48}"/>
    <dgm:cxn modelId="{8C7D38A5-9671-48D4-9B3E-4EBF94BDA6F0}" type="presOf" srcId="{FEC7FC17-F408-4D18-AE16-45CABA0DAB50}" destId="{D9C87C3D-57A3-4236-B0C4-E28247C2A857}" srcOrd="0" destOrd="3" presId="urn:microsoft.com/office/officeart/2005/8/layout/hProcess7"/>
    <dgm:cxn modelId="{FC5C91D2-42A7-4B25-9A79-CAECDB91EAC6}" type="presParOf" srcId="{347410CB-45C8-43CC-AE86-8268CD385C25}" destId="{4972B38D-0A80-492A-B601-B78C42A95180}" srcOrd="0" destOrd="0" presId="urn:microsoft.com/office/officeart/2005/8/layout/hProcess7"/>
    <dgm:cxn modelId="{3518D645-6E0F-438F-B747-0DD9A510BBAE}" type="presParOf" srcId="{4972B38D-0A80-492A-B601-B78C42A95180}" destId="{FF6CFF4F-9BA1-45E4-A3BD-E9C7040AE8AB}" srcOrd="0" destOrd="0" presId="urn:microsoft.com/office/officeart/2005/8/layout/hProcess7"/>
    <dgm:cxn modelId="{04F90236-F52F-4C0F-AAD7-B0F41A9FD7D7}" type="presParOf" srcId="{4972B38D-0A80-492A-B601-B78C42A95180}" destId="{11600838-C1AB-49FD-B9D2-0DEF840B625E}" srcOrd="1" destOrd="0" presId="urn:microsoft.com/office/officeart/2005/8/layout/hProcess7"/>
    <dgm:cxn modelId="{D74D6CF9-AFC4-4E90-B6A9-BFB762D50547}" type="presParOf" srcId="{4972B38D-0A80-492A-B601-B78C42A95180}" destId="{D9C87C3D-57A3-4236-B0C4-E28247C2A857}" srcOrd="2" destOrd="0" presId="urn:microsoft.com/office/officeart/2005/8/layout/hProcess7"/>
    <dgm:cxn modelId="{577BEA82-2D17-473C-B1D9-F1A99CD34CA1}" type="presParOf" srcId="{347410CB-45C8-43CC-AE86-8268CD385C25}" destId="{A5F1A8C6-8331-4A93-8070-11E6CA649C94}" srcOrd="1" destOrd="0" presId="urn:microsoft.com/office/officeart/2005/8/layout/hProcess7"/>
    <dgm:cxn modelId="{C54E2031-EBD6-4249-AB0A-EFC72E041FB9}" type="presParOf" srcId="{347410CB-45C8-43CC-AE86-8268CD385C25}" destId="{E0AA774B-D41A-4E49-BFC3-ABFA9428577C}" srcOrd="2" destOrd="0" presId="urn:microsoft.com/office/officeart/2005/8/layout/hProcess7"/>
    <dgm:cxn modelId="{FEBD36B4-929E-4A4E-AA85-A6493FE49960}" type="presParOf" srcId="{E0AA774B-D41A-4E49-BFC3-ABFA9428577C}" destId="{FC660CAF-B99B-4A69-8DCB-7A5CF579AFB9}" srcOrd="0" destOrd="0" presId="urn:microsoft.com/office/officeart/2005/8/layout/hProcess7"/>
    <dgm:cxn modelId="{0DBF8747-6D41-4614-9B10-A7CE7EF05359}" type="presParOf" srcId="{E0AA774B-D41A-4E49-BFC3-ABFA9428577C}" destId="{94EBFCEF-D110-4FE8-A921-2F8D7115A6FF}" srcOrd="1" destOrd="0" presId="urn:microsoft.com/office/officeart/2005/8/layout/hProcess7"/>
    <dgm:cxn modelId="{1EA75D33-452D-4005-B537-3D6C3C106469}" type="presParOf" srcId="{E0AA774B-D41A-4E49-BFC3-ABFA9428577C}" destId="{9094D9AC-7EA5-4633-837A-A0E5090BD0BA}" srcOrd="2" destOrd="0" presId="urn:microsoft.com/office/officeart/2005/8/layout/hProcess7"/>
    <dgm:cxn modelId="{14ED1944-FF4B-4FDC-A16B-37997EE9073E}" type="presParOf" srcId="{347410CB-45C8-43CC-AE86-8268CD385C25}" destId="{96263B56-BEFC-4FFB-97A3-CF0ABAE0164F}" srcOrd="3" destOrd="0" presId="urn:microsoft.com/office/officeart/2005/8/layout/hProcess7"/>
    <dgm:cxn modelId="{8E764E1C-CAA2-4886-98BB-6DA859D9A818}" type="presParOf" srcId="{347410CB-45C8-43CC-AE86-8268CD385C25}" destId="{1E7C462F-DB45-4407-910E-3A965C5C3DCA}" srcOrd="4" destOrd="0" presId="urn:microsoft.com/office/officeart/2005/8/layout/hProcess7"/>
    <dgm:cxn modelId="{5D4D77A4-F1E1-4D19-A8E7-1550AC896128}" type="presParOf" srcId="{1E7C462F-DB45-4407-910E-3A965C5C3DCA}" destId="{DFC1DFA4-EB2A-4443-87ED-5909BB149945}" srcOrd="0" destOrd="0" presId="urn:microsoft.com/office/officeart/2005/8/layout/hProcess7"/>
    <dgm:cxn modelId="{6B90BBB6-6F34-40E3-9710-6A5A537802AC}" type="presParOf" srcId="{1E7C462F-DB45-4407-910E-3A965C5C3DCA}" destId="{CF285CF5-6742-4376-AFFF-5891C5531FEE}" srcOrd="1" destOrd="0" presId="urn:microsoft.com/office/officeart/2005/8/layout/hProcess7"/>
    <dgm:cxn modelId="{83CF6E0C-5C4B-4B4B-85A6-187DA81E9AF7}" type="presParOf" srcId="{1E7C462F-DB45-4407-910E-3A965C5C3DCA}" destId="{0C09005E-54CE-4AB5-AB8E-885A36630022}" srcOrd="2" destOrd="0" presId="urn:microsoft.com/office/officeart/2005/8/layout/hProcess7"/>
    <dgm:cxn modelId="{D6B5ABA4-EFF7-48D8-96BA-6FD56ED81719}" type="presParOf" srcId="{347410CB-45C8-43CC-AE86-8268CD385C25}" destId="{DEC608DF-4FF9-4CAA-B53A-AB6E891C7C3C}" srcOrd="5" destOrd="0" presId="urn:microsoft.com/office/officeart/2005/8/layout/hProcess7"/>
    <dgm:cxn modelId="{EE12716F-CADF-4485-BAAB-1A56A8754442}" type="presParOf" srcId="{347410CB-45C8-43CC-AE86-8268CD385C25}" destId="{999ED93D-7BA6-4825-B3E6-10C0BABA36BC}" srcOrd="6" destOrd="0" presId="urn:microsoft.com/office/officeart/2005/8/layout/hProcess7"/>
    <dgm:cxn modelId="{E6D173DA-5BDB-48C2-B152-F27AA2C401CE}" type="presParOf" srcId="{999ED93D-7BA6-4825-B3E6-10C0BABA36BC}" destId="{DCFB496B-88C0-4638-98D0-C79841320C6A}" srcOrd="0" destOrd="0" presId="urn:microsoft.com/office/officeart/2005/8/layout/hProcess7"/>
    <dgm:cxn modelId="{0D3FFD4E-5959-47EA-9D76-D106D4B9DE0A}" type="presParOf" srcId="{999ED93D-7BA6-4825-B3E6-10C0BABA36BC}" destId="{4F0735F0-2137-4B64-A8A2-0D1EE2E339C8}" srcOrd="1" destOrd="0" presId="urn:microsoft.com/office/officeart/2005/8/layout/hProcess7"/>
    <dgm:cxn modelId="{160F33AD-9037-4A76-B402-7761010AC476}" type="presParOf" srcId="{999ED93D-7BA6-4825-B3E6-10C0BABA36BC}" destId="{00ECCA79-FF55-4F10-8EA4-882DD43BA899}" srcOrd="2" destOrd="0" presId="urn:microsoft.com/office/officeart/2005/8/layout/hProcess7"/>
    <dgm:cxn modelId="{21AACFF6-2111-4844-930C-031F959E1398}" type="presParOf" srcId="{347410CB-45C8-43CC-AE86-8268CD385C25}" destId="{67362768-36A6-40AA-9AC7-9E12B919D84D}" srcOrd="7" destOrd="0" presId="urn:microsoft.com/office/officeart/2005/8/layout/hProcess7"/>
    <dgm:cxn modelId="{0A31584D-CD3F-4652-8E56-45BB8EA8FC49}" type="presParOf" srcId="{347410CB-45C8-43CC-AE86-8268CD385C25}" destId="{BE1A622D-20E9-437C-98BA-13F27D32482B}" srcOrd="8" destOrd="0" presId="urn:microsoft.com/office/officeart/2005/8/layout/hProcess7"/>
    <dgm:cxn modelId="{7975FC77-BD24-47E3-BDA8-7B9BCFB0AB3E}" type="presParOf" srcId="{BE1A622D-20E9-437C-98BA-13F27D32482B}" destId="{B59B5BEE-B95C-4183-A996-A6BF996D4D07}" srcOrd="0" destOrd="0" presId="urn:microsoft.com/office/officeart/2005/8/layout/hProcess7"/>
    <dgm:cxn modelId="{9D40962B-0BAE-45CB-BABC-D541FB884063}" type="presParOf" srcId="{BE1A622D-20E9-437C-98BA-13F27D32482B}" destId="{6F67C3EA-4016-4A08-A208-C04ADB882F3D}" srcOrd="1" destOrd="0" presId="urn:microsoft.com/office/officeart/2005/8/layout/hProcess7"/>
    <dgm:cxn modelId="{B4BDDB97-1710-45F2-857A-867A4CB48D99}" type="presParOf" srcId="{BE1A622D-20E9-437C-98BA-13F27D32482B}" destId="{01943B5E-C3CB-491F-BEB5-41C246F496A5}" srcOrd="2" destOrd="0" presId="urn:microsoft.com/office/officeart/2005/8/layout/hProcess7"/>
  </dgm:cxnLst>
  <dgm:bg>
    <a:effectLst>
      <a:outerShdw blurRad="50800" dist="38100" dir="10800000" algn="r" rotWithShape="0">
        <a:prstClr val="black">
          <a:alpha val="40000"/>
        </a:prst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5BDE562-42F0-45A7-997A-B0914D6DDC8A}" type="doc">
      <dgm:prSet loTypeId="urn:microsoft.com/office/officeart/2005/8/layout/cycle4" loCatId="cycle" qsTypeId="urn:microsoft.com/office/officeart/2005/8/quickstyle/simple1" qsCatId="simple" csTypeId="urn:microsoft.com/office/officeart/2005/8/colors/colorful1" csCatId="colorful" phldr="1"/>
      <dgm:spPr/>
      <dgm:t>
        <a:bodyPr/>
        <a:lstStyle/>
        <a:p>
          <a:endParaRPr lang="es-CO"/>
        </a:p>
      </dgm:t>
    </dgm:pt>
    <dgm:pt modelId="{CA4FE3E1-2D1F-4B8E-A2D7-2C6016E234BF}">
      <dgm:prSet phldrT="[Texto]" custT="1"/>
      <dgm:spPr/>
      <dgm:t>
        <a:bodyPr/>
        <a:lstStyle/>
        <a:p>
          <a:r>
            <a:rPr lang="es-ES" sz="1200" dirty="0"/>
            <a:t>Capacitación</a:t>
          </a:r>
          <a:endParaRPr lang="es-CO" sz="1200" dirty="0"/>
        </a:p>
      </dgm:t>
    </dgm:pt>
    <dgm:pt modelId="{13142252-1F12-44B1-88F2-77F5AA2D8AFD}" type="parTrans" cxnId="{CE21F7B7-B386-46B0-A543-E609F4DF5AA9}">
      <dgm:prSet/>
      <dgm:spPr/>
      <dgm:t>
        <a:bodyPr/>
        <a:lstStyle/>
        <a:p>
          <a:endParaRPr lang="es-CO" sz="2000"/>
        </a:p>
      </dgm:t>
    </dgm:pt>
    <dgm:pt modelId="{E71C52A8-5450-4583-9B21-EA1CCC9F4E9B}" type="sibTrans" cxnId="{CE21F7B7-B386-46B0-A543-E609F4DF5AA9}">
      <dgm:prSet/>
      <dgm:spPr/>
      <dgm:t>
        <a:bodyPr/>
        <a:lstStyle/>
        <a:p>
          <a:endParaRPr lang="es-CO" sz="2000"/>
        </a:p>
      </dgm:t>
    </dgm:pt>
    <dgm:pt modelId="{0B2065C5-29F4-4BD4-B9E4-DFEC073AE30F}">
      <dgm:prSet phldrT="[Texto]" custT="1"/>
      <dgm:spPr/>
      <dgm:t>
        <a:bodyPr/>
        <a:lstStyle/>
        <a:p>
          <a:r>
            <a:rPr lang="es-ES" sz="1600" dirty="0"/>
            <a:t>PAP</a:t>
          </a:r>
          <a:endParaRPr lang="es-CO" sz="1600" dirty="0"/>
        </a:p>
      </dgm:t>
    </dgm:pt>
    <dgm:pt modelId="{0BB613EA-D2F7-4952-A117-51E097280E73}" type="parTrans" cxnId="{1F072A23-2407-4A58-AC27-483CF8D0FD6F}">
      <dgm:prSet/>
      <dgm:spPr/>
      <dgm:t>
        <a:bodyPr/>
        <a:lstStyle/>
        <a:p>
          <a:endParaRPr lang="es-CO" sz="2000"/>
        </a:p>
      </dgm:t>
    </dgm:pt>
    <dgm:pt modelId="{3D8C5EB2-F7BC-4E0E-9018-F0A9AAEE998E}" type="sibTrans" cxnId="{1F072A23-2407-4A58-AC27-483CF8D0FD6F}">
      <dgm:prSet/>
      <dgm:spPr/>
      <dgm:t>
        <a:bodyPr/>
        <a:lstStyle/>
        <a:p>
          <a:endParaRPr lang="es-CO" sz="2000"/>
        </a:p>
      </dgm:t>
    </dgm:pt>
    <dgm:pt modelId="{61C2EBB3-8A1D-4F6E-8579-47C033471860}">
      <dgm:prSet phldrT="[Texto]" custT="1"/>
      <dgm:spPr/>
      <dgm:t>
        <a:bodyPr/>
        <a:lstStyle/>
        <a:p>
          <a:r>
            <a:rPr lang="es-ES" sz="1200" dirty="0"/>
            <a:t>Acompañamiento y seguimiento</a:t>
          </a:r>
          <a:endParaRPr lang="es-CO" sz="1200" dirty="0"/>
        </a:p>
      </dgm:t>
    </dgm:pt>
    <dgm:pt modelId="{560DDEB1-8D87-4A44-8A8B-CCD468EF4393}" type="parTrans" cxnId="{74F9D6B4-EA79-4307-B45E-E93AE34DFED6}">
      <dgm:prSet/>
      <dgm:spPr/>
      <dgm:t>
        <a:bodyPr/>
        <a:lstStyle/>
        <a:p>
          <a:endParaRPr lang="es-CO" sz="2000"/>
        </a:p>
      </dgm:t>
    </dgm:pt>
    <dgm:pt modelId="{3CA50E0E-042B-4810-81FA-05E8F86667A6}" type="sibTrans" cxnId="{74F9D6B4-EA79-4307-B45E-E93AE34DFED6}">
      <dgm:prSet/>
      <dgm:spPr/>
      <dgm:t>
        <a:bodyPr/>
        <a:lstStyle/>
        <a:p>
          <a:endParaRPr lang="es-CO" sz="2000"/>
        </a:p>
      </dgm:t>
    </dgm:pt>
    <dgm:pt modelId="{30FBD7B6-75B7-4CC3-8F1A-090A652DD5AF}">
      <dgm:prSet phldrT="[Texto]" custT="1"/>
      <dgm:spPr/>
      <dgm:t>
        <a:bodyPr/>
        <a:lstStyle/>
        <a:p>
          <a:r>
            <a:rPr lang="es-ES" sz="1600" dirty="0"/>
            <a:t>Acompañamiento en el proceso.</a:t>
          </a:r>
          <a:endParaRPr lang="es-CO" sz="1600" dirty="0"/>
        </a:p>
      </dgm:t>
    </dgm:pt>
    <dgm:pt modelId="{FFF03C38-DE34-4624-B6A7-E9F0F41C36E3}" type="parTrans" cxnId="{FB5A91D0-6356-45E0-9A1C-C3193712BD5B}">
      <dgm:prSet/>
      <dgm:spPr/>
      <dgm:t>
        <a:bodyPr/>
        <a:lstStyle/>
        <a:p>
          <a:endParaRPr lang="es-CO" sz="2000"/>
        </a:p>
      </dgm:t>
    </dgm:pt>
    <dgm:pt modelId="{AAFB1848-4937-4C10-A95E-0660A73C704B}" type="sibTrans" cxnId="{FB5A91D0-6356-45E0-9A1C-C3193712BD5B}">
      <dgm:prSet/>
      <dgm:spPr/>
      <dgm:t>
        <a:bodyPr/>
        <a:lstStyle/>
        <a:p>
          <a:endParaRPr lang="es-CO" sz="2000"/>
        </a:p>
      </dgm:t>
    </dgm:pt>
    <dgm:pt modelId="{01569B01-877B-4247-8CF7-4084114304BF}">
      <dgm:prSet phldrT="[Texto]" custT="1"/>
      <dgm:spPr/>
      <dgm:t>
        <a:bodyPr/>
        <a:lstStyle/>
        <a:p>
          <a:endParaRPr lang="es-ES" sz="1200" dirty="0"/>
        </a:p>
        <a:p>
          <a:endParaRPr lang="es-ES" sz="1200" dirty="0"/>
        </a:p>
        <a:p>
          <a:r>
            <a:rPr lang="es-ES" sz="1200" dirty="0"/>
            <a:t>Perspectiva futura y requerimientos para estar listos antes situaciones traumáticas que se puedan presentar</a:t>
          </a:r>
          <a:endParaRPr lang="es-CO" sz="1200" dirty="0"/>
        </a:p>
      </dgm:t>
    </dgm:pt>
    <dgm:pt modelId="{4C5694F3-22FA-47B4-AABC-9C5AA9354D7A}" type="parTrans" cxnId="{17BB97BD-D321-4884-98CA-E1A726C9AF1E}">
      <dgm:prSet/>
      <dgm:spPr/>
      <dgm:t>
        <a:bodyPr/>
        <a:lstStyle/>
        <a:p>
          <a:endParaRPr lang="es-CO" sz="2000"/>
        </a:p>
      </dgm:t>
    </dgm:pt>
    <dgm:pt modelId="{B7ADEDB5-32E7-40B1-B58F-E89542177275}" type="sibTrans" cxnId="{17BB97BD-D321-4884-98CA-E1A726C9AF1E}">
      <dgm:prSet/>
      <dgm:spPr/>
      <dgm:t>
        <a:bodyPr/>
        <a:lstStyle/>
        <a:p>
          <a:endParaRPr lang="es-CO" sz="2000"/>
        </a:p>
      </dgm:t>
    </dgm:pt>
    <dgm:pt modelId="{14B0D346-8DE7-4367-B8F6-A123D167E9F1}">
      <dgm:prSet phldrT="[Texto]" custT="1"/>
      <dgm:spPr/>
      <dgm:t>
        <a:bodyPr/>
        <a:lstStyle/>
        <a:p>
          <a:r>
            <a:rPr lang="es-ES" sz="1200" dirty="0"/>
            <a:t> 	* </a:t>
          </a:r>
          <a:r>
            <a:rPr lang="es-ES" sz="1400" dirty="0">
              <a:solidFill>
                <a:schemeClr val="tx1"/>
              </a:solidFill>
            </a:rPr>
            <a:t>Diplomado </a:t>
          </a:r>
          <a:r>
            <a:rPr lang="es-ES" sz="1400" dirty="0" smtClean="0">
              <a:solidFill>
                <a:schemeClr val="tx1"/>
              </a:solidFill>
            </a:rPr>
            <a:t>SMC/ED</a:t>
          </a:r>
          <a:endParaRPr lang="es-CO" sz="1200" dirty="0">
            <a:solidFill>
              <a:schemeClr val="tx1"/>
            </a:solidFill>
          </a:endParaRPr>
        </a:p>
      </dgm:t>
    </dgm:pt>
    <dgm:pt modelId="{34D10217-15E5-42E9-9AC8-A11287328C53}" type="parTrans" cxnId="{7CF1770D-50EE-45D2-ABD8-208BB97BE6A4}">
      <dgm:prSet/>
      <dgm:spPr/>
      <dgm:t>
        <a:bodyPr/>
        <a:lstStyle/>
        <a:p>
          <a:endParaRPr lang="es-CO" sz="2000"/>
        </a:p>
      </dgm:t>
    </dgm:pt>
    <dgm:pt modelId="{CADAA4B0-2AA8-4DE1-B14D-75E1E183DB79}" type="sibTrans" cxnId="{7CF1770D-50EE-45D2-ABD8-208BB97BE6A4}">
      <dgm:prSet/>
      <dgm:spPr/>
      <dgm:t>
        <a:bodyPr/>
        <a:lstStyle/>
        <a:p>
          <a:endParaRPr lang="es-CO" sz="2000"/>
        </a:p>
      </dgm:t>
    </dgm:pt>
    <dgm:pt modelId="{4A12E215-8A7C-4E34-961C-7EE844001FBC}">
      <dgm:prSet phldrT="[Texto]" custT="1"/>
      <dgm:spPr/>
      <dgm:t>
        <a:bodyPr/>
        <a:lstStyle/>
        <a:p>
          <a:r>
            <a:rPr lang="es-ES" sz="1200" dirty="0"/>
            <a:t>Cuidado al cuidador</a:t>
          </a:r>
          <a:endParaRPr lang="es-CO" sz="1200" dirty="0"/>
        </a:p>
      </dgm:t>
    </dgm:pt>
    <dgm:pt modelId="{642471E2-8F4E-458F-A779-5A34B3EC0939}" type="parTrans" cxnId="{4D85502C-8216-4CCC-92E4-CDB4873D2481}">
      <dgm:prSet/>
      <dgm:spPr/>
      <dgm:t>
        <a:bodyPr/>
        <a:lstStyle/>
        <a:p>
          <a:endParaRPr lang="es-CO" sz="2000"/>
        </a:p>
      </dgm:t>
    </dgm:pt>
    <dgm:pt modelId="{F14574EA-DA24-499B-B7EA-D4A7407A8A69}" type="sibTrans" cxnId="{4D85502C-8216-4CCC-92E4-CDB4873D2481}">
      <dgm:prSet/>
      <dgm:spPr/>
      <dgm:t>
        <a:bodyPr/>
        <a:lstStyle/>
        <a:p>
          <a:endParaRPr lang="es-CO" sz="2000"/>
        </a:p>
      </dgm:t>
    </dgm:pt>
    <dgm:pt modelId="{BFE5459D-C47E-482E-882B-1A1156BFD80F}">
      <dgm:prSet phldrT="[Texto]" custT="1"/>
      <dgm:spPr/>
      <dgm:t>
        <a:bodyPr/>
        <a:lstStyle/>
        <a:p>
          <a:r>
            <a:rPr lang="es-ES" sz="1600" dirty="0"/>
            <a:t>Evaluación de la           salud mental de los         docentes orientadores, entrega de resultados general, grupo focal. </a:t>
          </a:r>
          <a:endParaRPr lang="es-CO" sz="1600" dirty="0"/>
        </a:p>
      </dgm:t>
    </dgm:pt>
    <dgm:pt modelId="{50A079F3-99D5-4764-BB24-2FC113AC5910}" type="parTrans" cxnId="{61AC95C4-A7CD-4B41-88D2-71FC0A27DF77}">
      <dgm:prSet/>
      <dgm:spPr/>
      <dgm:t>
        <a:bodyPr/>
        <a:lstStyle/>
        <a:p>
          <a:endParaRPr lang="es-CO" sz="2000"/>
        </a:p>
      </dgm:t>
    </dgm:pt>
    <dgm:pt modelId="{301F3275-9564-4539-AB02-B6A8DCBD5D1F}" type="sibTrans" cxnId="{61AC95C4-A7CD-4B41-88D2-71FC0A27DF77}">
      <dgm:prSet/>
      <dgm:spPr/>
      <dgm:t>
        <a:bodyPr/>
        <a:lstStyle/>
        <a:p>
          <a:endParaRPr lang="es-CO" sz="2000"/>
        </a:p>
      </dgm:t>
    </dgm:pt>
    <dgm:pt modelId="{87B2F22C-64AE-47AA-93B6-88BAFA37C194}">
      <dgm:prSet phldrT="[Texto]" custT="1"/>
      <dgm:spPr/>
      <dgm:t>
        <a:bodyPr/>
        <a:lstStyle/>
        <a:p>
          <a:r>
            <a:rPr lang="es-ES" sz="1600" dirty="0"/>
            <a:t>Estrategias de detección temprana de casos críticos</a:t>
          </a:r>
          <a:endParaRPr lang="es-CO" sz="1600" dirty="0"/>
        </a:p>
      </dgm:t>
    </dgm:pt>
    <dgm:pt modelId="{0B57BB26-8A0A-49C8-8B97-BB2FA521E9A5}" type="parTrans" cxnId="{47EF1FBA-059D-46A7-A093-E6AF4F7793AA}">
      <dgm:prSet/>
      <dgm:spPr/>
      <dgm:t>
        <a:bodyPr/>
        <a:lstStyle/>
        <a:p>
          <a:endParaRPr lang="es-CO" sz="2000"/>
        </a:p>
      </dgm:t>
    </dgm:pt>
    <dgm:pt modelId="{28ABD66F-EA6C-4715-9072-B73505654894}" type="sibTrans" cxnId="{47EF1FBA-059D-46A7-A093-E6AF4F7793AA}">
      <dgm:prSet/>
      <dgm:spPr/>
      <dgm:t>
        <a:bodyPr/>
        <a:lstStyle/>
        <a:p>
          <a:endParaRPr lang="es-CO" sz="2000"/>
        </a:p>
      </dgm:t>
    </dgm:pt>
    <dgm:pt modelId="{73CCF9D3-C705-43E0-AB3B-9AFD4E4092C7}">
      <dgm:prSet phldrT="[Texto]" custT="1"/>
      <dgm:spPr/>
      <dgm:t>
        <a:bodyPr/>
        <a:lstStyle/>
        <a:p>
          <a:endParaRPr lang="es-CO" sz="1050" dirty="0"/>
        </a:p>
      </dgm:t>
    </dgm:pt>
    <dgm:pt modelId="{64AFC78E-9DB2-4B4D-A8A8-75801A95ACC7}" type="parTrans" cxnId="{CB068D38-D1ED-447F-BA70-6E3D5AAA42A7}">
      <dgm:prSet/>
      <dgm:spPr/>
      <dgm:t>
        <a:bodyPr/>
        <a:lstStyle/>
        <a:p>
          <a:endParaRPr lang="es-CO" sz="2000"/>
        </a:p>
      </dgm:t>
    </dgm:pt>
    <dgm:pt modelId="{D9D85D21-A0C2-4B2C-84BA-BF16CEB04901}" type="sibTrans" cxnId="{CB068D38-D1ED-447F-BA70-6E3D5AAA42A7}">
      <dgm:prSet/>
      <dgm:spPr/>
      <dgm:t>
        <a:bodyPr/>
        <a:lstStyle/>
        <a:p>
          <a:endParaRPr lang="es-CO" sz="2000"/>
        </a:p>
      </dgm:t>
    </dgm:pt>
    <dgm:pt modelId="{A93425F0-6818-4E50-AA19-1870BA1B77E0}">
      <dgm:prSet phldrT="[Texto]" custT="1"/>
      <dgm:spPr/>
      <dgm:t>
        <a:bodyPr/>
        <a:lstStyle/>
        <a:p>
          <a:r>
            <a:rPr lang="es-ES" sz="1600" dirty="0"/>
            <a:t>Resignificación de experiencias</a:t>
          </a:r>
          <a:endParaRPr lang="es-CO" sz="1600" dirty="0"/>
        </a:p>
      </dgm:t>
    </dgm:pt>
    <dgm:pt modelId="{FEA496CA-2043-4A53-9FEC-571D0ADE36DA}" type="parTrans" cxnId="{4B90F871-3CA8-44F0-8FF4-082E758D6602}">
      <dgm:prSet/>
      <dgm:spPr/>
      <dgm:t>
        <a:bodyPr/>
        <a:lstStyle/>
        <a:p>
          <a:endParaRPr lang="es-CO" sz="2000"/>
        </a:p>
      </dgm:t>
    </dgm:pt>
    <dgm:pt modelId="{1B49B1DF-3B46-4657-82D7-37920C9C3C61}" type="sibTrans" cxnId="{4B90F871-3CA8-44F0-8FF4-082E758D6602}">
      <dgm:prSet/>
      <dgm:spPr/>
      <dgm:t>
        <a:bodyPr/>
        <a:lstStyle/>
        <a:p>
          <a:endParaRPr lang="es-CO" sz="2000"/>
        </a:p>
      </dgm:t>
    </dgm:pt>
    <dgm:pt modelId="{D505A507-72C0-41EB-A128-8A1384CC5D63}">
      <dgm:prSet phldrT="[Texto]" custT="1"/>
      <dgm:spPr/>
      <dgm:t>
        <a:bodyPr/>
        <a:lstStyle/>
        <a:p>
          <a:r>
            <a:rPr lang="es-ES" sz="1400" dirty="0"/>
            <a:t>Implementación de protocolos de atención, rutas, articulación entidades y seguimiento</a:t>
          </a:r>
          <a:endParaRPr lang="es-CO" sz="1400" dirty="0"/>
        </a:p>
      </dgm:t>
    </dgm:pt>
    <dgm:pt modelId="{819CDB30-7F6F-4F3C-90CE-F08D3AF90ECC}" type="parTrans" cxnId="{E5583958-A257-42D5-93F4-2216451A1CBD}">
      <dgm:prSet/>
      <dgm:spPr/>
      <dgm:t>
        <a:bodyPr/>
        <a:lstStyle/>
        <a:p>
          <a:endParaRPr lang="es-CO" sz="2000"/>
        </a:p>
      </dgm:t>
    </dgm:pt>
    <dgm:pt modelId="{607807E2-11D4-4101-A702-147C3CE36351}" type="sibTrans" cxnId="{E5583958-A257-42D5-93F4-2216451A1CBD}">
      <dgm:prSet/>
      <dgm:spPr/>
      <dgm:t>
        <a:bodyPr/>
        <a:lstStyle/>
        <a:p>
          <a:endParaRPr lang="es-CO" sz="2000"/>
        </a:p>
      </dgm:t>
    </dgm:pt>
    <dgm:pt modelId="{B7FC8B0F-65B3-4AA5-ABA6-850F2E26625D}">
      <dgm:prSet phldrT="[Texto]" custT="1"/>
      <dgm:spPr/>
      <dgm:t>
        <a:bodyPr/>
        <a:lstStyle/>
        <a:p>
          <a:r>
            <a:rPr lang="es-ES" sz="1400" dirty="0"/>
            <a:t>        * Sistematización de           	experiencias</a:t>
          </a:r>
          <a:endParaRPr lang="es-CO" sz="1200" dirty="0"/>
        </a:p>
      </dgm:t>
    </dgm:pt>
    <dgm:pt modelId="{9FCDD346-41C4-4E23-9E40-D70CD7FF2226}" type="parTrans" cxnId="{2FAC379C-BF51-4D77-BB48-A2F6ADD87BB8}">
      <dgm:prSet/>
      <dgm:spPr/>
      <dgm:t>
        <a:bodyPr/>
        <a:lstStyle/>
        <a:p>
          <a:endParaRPr lang="es-CO"/>
        </a:p>
      </dgm:t>
    </dgm:pt>
    <dgm:pt modelId="{7B53E571-6D62-4387-9E8A-C1A723BEDE53}" type="sibTrans" cxnId="{2FAC379C-BF51-4D77-BB48-A2F6ADD87BB8}">
      <dgm:prSet/>
      <dgm:spPr/>
      <dgm:t>
        <a:bodyPr/>
        <a:lstStyle/>
        <a:p>
          <a:endParaRPr lang="es-CO"/>
        </a:p>
      </dgm:t>
    </dgm:pt>
    <dgm:pt modelId="{167A2E5A-696F-4BD0-B4C9-C93CDA5B7A4D}">
      <dgm:prSet phldrT="[Texto]" custT="1"/>
      <dgm:spPr/>
      <dgm:t>
        <a:bodyPr/>
        <a:lstStyle/>
        <a:p>
          <a:r>
            <a:rPr lang="es-ES" sz="1600" dirty="0"/>
            <a:t>Manejo de guías y protocolos                generales</a:t>
          </a:r>
          <a:endParaRPr lang="es-CO" sz="1600" dirty="0"/>
        </a:p>
      </dgm:t>
    </dgm:pt>
    <dgm:pt modelId="{FD71CF1C-B95B-4A1E-90CD-4BF0038B0663}" type="parTrans" cxnId="{91FA9C50-143C-45E2-9071-3243767F31A1}">
      <dgm:prSet/>
      <dgm:spPr/>
      <dgm:t>
        <a:bodyPr/>
        <a:lstStyle/>
        <a:p>
          <a:endParaRPr lang="es-CO"/>
        </a:p>
      </dgm:t>
    </dgm:pt>
    <dgm:pt modelId="{DE673452-2CB2-458C-812E-F03F36D8AC8B}" type="sibTrans" cxnId="{91FA9C50-143C-45E2-9071-3243767F31A1}">
      <dgm:prSet/>
      <dgm:spPr/>
      <dgm:t>
        <a:bodyPr/>
        <a:lstStyle/>
        <a:p>
          <a:endParaRPr lang="es-CO"/>
        </a:p>
      </dgm:t>
    </dgm:pt>
    <dgm:pt modelId="{CEB9E058-85A3-4E86-ABA0-7914F2426DFE}" type="pres">
      <dgm:prSet presAssocID="{C5BDE562-42F0-45A7-997A-B0914D6DDC8A}" presName="cycleMatrixDiagram" presStyleCnt="0">
        <dgm:presLayoutVars>
          <dgm:chMax val="1"/>
          <dgm:dir/>
          <dgm:animLvl val="lvl"/>
          <dgm:resizeHandles val="exact"/>
        </dgm:presLayoutVars>
      </dgm:prSet>
      <dgm:spPr/>
      <dgm:t>
        <a:bodyPr/>
        <a:lstStyle/>
        <a:p>
          <a:endParaRPr lang="es-ES"/>
        </a:p>
      </dgm:t>
    </dgm:pt>
    <dgm:pt modelId="{7FB87F7A-4F1A-46AF-A546-5AD7D77553C2}" type="pres">
      <dgm:prSet presAssocID="{C5BDE562-42F0-45A7-997A-B0914D6DDC8A}" presName="children" presStyleCnt="0"/>
      <dgm:spPr/>
    </dgm:pt>
    <dgm:pt modelId="{D5E04989-A280-4FB9-BEB8-0572E5C1B713}" type="pres">
      <dgm:prSet presAssocID="{C5BDE562-42F0-45A7-997A-B0914D6DDC8A}" presName="child1group" presStyleCnt="0"/>
      <dgm:spPr/>
    </dgm:pt>
    <dgm:pt modelId="{E42FFDE3-9292-4F58-AE0F-DB35DABEB16B}" type="pres">
      <dgm:prSet presAssocID="{C5BDE562-42F0-45A7-997A-B0914D6DDC8A}" presName="child1" presStyleLbl="bgAcc1" presStyleIdx="0" presStyleCnt="4" custScaleX="145062" custScaleY="144336"/>
      <dgm:spPr/>
      <dgm:t>
        <a:bodyPr/>
        <a:lstStyle/>
        <a:p>
          <a:endParaRPr lang="es-ES"/>
        </a:p>
      </dgm:t>
    </dgm:pt>
    <dgm:pt modelId="{43530EFA-AA79-421D-85E4-752186753C4D}" type="pres">
      <dgm:prSet presAssocID="{C5BDE562-42F0-45A7-997A-B0914D6DDC8A}" presName="child1Text" presStyleLbl="bgAcc1" presStyleIdx="0" presStyleCnt="4">
        <dgm:presLayoutVars>
          <dgm:bulletEnabled val="1"/>
        </dgm:presLayoutVars>
      </dgm:prSet>
      <dgm:spPr/>
      <dgm:t>
        <a:bodyPr/>
        <a:lstStyle/>
        <a:p>
          <a:endParaRPr lang="es-ES"/>
        </a:p>
      </dgm:t>
    </dgm:pt>
    <dgm:pt modelId="{B6CEBBCC-B255-4592-9DA2-B30D639457B1}" type="pres">
      <dgm:prSet presAssocID="{C5BDE562-42F0-45A7-997A-B0914D6DDC8A}" presName="child2group" presStyleCnt="0"/>
      <dgm:spPr/>
    </dgm:pt>
    <dgm:pt modelId="{EB69903E-2BF1-4C17-8734-46CE6E04F193}" type="pres">
      <dgm:prSet presAssocID="{C5BDE562-42F0-45A7-997A-B0914D6DDC8A}" presName="child2" presStyleLbl="bgAcc1" presStyleIdx="1" presStyleCnt="4" custScaleX="148529" custScaleY="155363"/>
      <dgm:spPr/>
      <dgm:t>
        <a:bodyPr/>
        <a:lstStyle/>
        <a:p>
          <a:endParaRPr lang="es-ES"/>
        </a:p>
      </dgm:t>
    </dgm:pt>
    <dgm:pt modelId="{AEB23561-78D7-434D-9E61-F92B97B4E08A}" type="pres">
      <dgm:prSet presAssocID="{C5BDE562-42F0-45A7-997A-B0914D6DDC8A}" presName="child2Text" presStyleLbl="bgAcc1" presStyleIdx="1" presStyleCnt="4">
        <dgm:presLayoutVars>
          <dgm:bulletEnabled val="1"/>
        </dgm:presLayoutVars>
      </dgm:prSet>
      <dgm:spPr/>
      <dgm:t>
        <a:bodyPr/>
        <a:lstStyle/>
        <a:p>
          <a:endParaRPr lang="es-ES"/>
        </a:p>
      </dgm:t>
    </dgm:pt>
    <dgm:pt modelId="{7FA228A5-C45A-4511-9336-DBE31DB8F69E}" type="pres">
      <dgm:prSet presAssocID="{C5BDE562-42F0-45A7-997A-B0914D6DDC8A}" presName="child3group" presStyleCnt="0"/>
      <dgm:spPr/>
    </dgm:pt>
    <dgm:pt modelId="{9D10F4B2-1C34-4529-8E68-6CAB63DBB4A1}" type="pres">
      <dgm:prSet presAssocID="{C5BDE562-42F0-45A7-997A-B0914D6DDC8A}" presName="child3" presStyleLbl="bgAcc1" presStyleIdx="2" presStyleCnt="4" custScaleX="150598" custScaleY="133224" custLinFactNeighborX="-778" custLinFactNeighborY="-52241"/>
      <dgm:spPr/>
      <dgm:t>
        <a:bodyPr/>
        <a:lstStyle/>
        <a:p>
          <a:endParaRPr lang="es-ES"/>
        </a:p>
      </dgm:t>
    </dgm:pt>
    <dgm:pt modelId="{9B9C6E95-B8DE-46CE-8E37-0BF21C865846}" type="pres">
      <dgm:prSet presAssocID="{C5BDE562-42F0-45A7-997A-B0914D6DDC8A}" presName="child3Text" presStyleLbl="bgAcc1" presStyleIdx="2" presStyleCnt="4">
        <dgm:presLayoutVars>
          <dgm:bulletEnabled val="1"/>
        </dgm:presLayoutVars>
      </dgm:prSet>
      <dgm:spPr/>
      <dgm:t>
        <a:bodyPr/>
        <a:lstStyle/>
        <a:p>
          <a:endParaRPr lang="es-ES"/>
        </a:p>
      </dgm:t>
    </dgm:pt>
    <dgm:pt modelId="{8E977A0C-5C4A-4DEC-B88E-F87B8BCAD3DE}" type="pres">
      <dgm:prSet presAssocID="{C5BDE562-42F0-45A7-997A-B0914D6DDC8A}" presName="child4group" presStyleCnt="0"/>
      <dgm:spPr/>
    </dgm:pt>
    <dgm:pt modelId="{8DEAD756-7823-4E70-BBFC-17F1FC941ED0}" type="pres">
      <dgm:prSet presAssocID="{C5BDE562-42F0-45A7-997A-B0914D6DDC8A}" presName="child4" presStyleLbl="bgAcc1" presStyleIdx="3" presStyleCnt="4" custScaleX="151284" custScaleY="131293" custLinFactNeighborX="3662" custLinFactNeighborY="-50310"/>
      <dgm:spPr/>
      <dgm:t>
        <a:bodyPr/>
        <a:lstStyle/>
        <a:p>
          <a:endParaRPr lang="es-ES"/>
        </a:p>
      </dgm:t>
    </dgm:pt>
    <dgm:pt modelId="{960E763A-CE51-4B0C-AA9D-A5CB08176116}" type="pres">
      <dgm:prSet presAssocID="{C5BDE562-42F0-45A7-997A-B0914D6DDC8A}" presName="child4Text" presStyleLbl="bgAcc1" presStyleIdx="3" presStyleCnt="4">
        <dgm:presLayoutVars>
          <dgm:bulletEnabled val="1"/>
        </dgm:presLayoutVars>
      </dgm:prSet>
      <dgm:spPr/>
      <dgm:t>
        <a:bodyPr/>
        <a:lstStyle/>
        <a:p>
          <a:endParaRPr lang="es-ES"/>
        </a:p>
      </dgm:t>
    </dgm:pt>
    <dgm:pt modelId="{757B52F6-32D3-4CE8-B6A1-E67ABE381B85}" type="pres">
      <dgm:prSet presAssocID="{C5BDE562-42F0-45A7-997A-B0914D6DDC8A}" presName="childPlaceholder" presStyleCnt="0"/>
      <dgm:spPr/>
    </dgm:pt>
    <dgm:pt modelId="{9A27E217-B166-45E7-A2E3-A09FE83133F7}" type="pres">
      <dgm:prSet presAssocID="{C5BDE562-42F0-45A7-997A-B0914D6DDC8A}" presName="circle" presStyleCnt="0"/>
      <dgm:spPr/>
    </dgm:pt>
    <dgm:pt modelId="{671CC824-2851-4942-896A-8157C087CA85}" type="pres">
      <dgm:prSet presAssocID="{C5BDE562-42F0-45A7-997A-B0914D6DDC8A}" presName="quadrant1" presStyleLbl="node1" presStyleIdx="0" presStyleCnt="4" custScaleX="89792" custScaleY="77338">
        <dgm:presLayoutVars>
          <dgm:chMax val="1"/>
          <dgm:bulletEnabled val="1"/>
        </dgm:presLayoutVars>
      </dgm:prSet>
      <dgm:spPr/>
      <dgm:t>
        <a:bodyPr/>
        <a:lstStyle/>
        <a:p>
          <a:endParaRPr lang="es-ES"/>
        </a:p>
      </dgm:t>
    </dgm:pt>
    <dgm:pt modelId="{7D757CFD-0849-42F4-9C1E-A324316D8ABC}" type="pres">
      <dgm:prSet presAssocID="{C5BDE562-42F0-45A7-997A-B0914D6DDC8A}" presName="quadrant2" presStyleLbl="node1" presStyleIdx="1" presStyleCnt="4" custScaleX="89792" custScaleY="77338">
        <dgm:presLayoutVars>
          <dgm:chMax val="1"/>
          <dgm:bulletEnabled val="1"/>
        </dgm:presLayoutVars>
      </dgm:prSet>
      <dgm:spPr/>
      <dgm:t>
        <a:bodyPr/>
        <a:lstStyle/>
        <a:p>
          <a:endParaRPr lang="es-ES"/>
        </a:p>
      </dgm:t>
    </dgm:pt>
    <dgm:pt modelId="{7955CA61-BC79-451D-9504-48FCB68716CB}" type="pres">
      <dgm:prSet presAssocID="{C5BDE562-42F0-45A7-997A-B0914D6DDC8A}" presName="quadrant3" presStyleLbl="node1" presStyleIdx="2" presStyleCnt="4" custScaleX="89792" custScaleY="77338" custLinFactNeighborX="-941" custLinFactNeighborY="-20957">
        <dgm:presLayoutVars>
          <dgm:chMax val="1"/>
          <dgm:bulletEnabled val="1"/>
        </dgm:presLayoutVars>
      </dgm:prSet>
      <dgm:spPr/>
      <dgm:t>
        <a:bodyPr/>
        <a:lstStyle/>
        <a:p>
          <a:endParaRPr lang="es-ES"/>
        </a:p>
      </dgm:t>
    </dgm:pt>
    <dgm:pt modelId="{ABB40F2A-4E65-41C8-997D-3CE437B64218}" type="pres">
      <dgm:prSet presAssocID="{C5BDE562-42F0-45A7-997A-B0914D6DDC8A}" presName="quadrant4" presStyleLbl="node1" presStyleIdx="3" presStyleCnt="4" custScaleX="89792" custScaleY="77338" custLinFactNeighborX="-153" custLinFactNeighborY="-20957">
        <dgm:presLayoutVars>
          <dgm:chMax val="1"/>
          <dgm:bulletEnabled val="1"/>
        </dgm:presLayoutVars>
      </dgm:prSet>
      <dgm:spPr/>
      <dgm:t>
        <a:bodyPr/>
        <a:lstStyle/>
        <a:p>
          <a:endParaRPr lang="es-ES"/>
        </a:p>
      </dgm:t>
    </dgm:pt>
    <dgm:pt modelId="{8ED4F807-55F3-4E5C-900D-316C6AEE81A5}" type="pres">
      <dgm:prSet presAssocID="{C5BDE562-42F0-45A7-997A-B0914D6DDC8A}" presName="quadrantPlaceholder" presStyleCnt="0"/>
      <dgm:spPr/>
    </dgm:pt>
    <dgm:pt modelId="{2E46164B-899A-46D6-98CD-E3C218C8B1DF}" type="pres">
      <dgm:prSet presAssocID="{C5BDE562-42F0-45A7-997A-B0914D6DDC8A}" presName="center1" presStyleLbl="fgShp" presStyleIdx="0" presStyleCnt="2"/>
      <dgm:spPr/>
    </dgm:pt>
    <dgm:pt modelId="{6CC643BA-D7ED-4AEF-BFAA-D34DE856C859}" type="pres">
      <dgm:prSet presAssocID="{C5BDE562-42F0-45A7-997A-B0914D6DDC8A}" presName="center2" presStyleLbl="fgShp" presStyleIdx="1" presStyleCnt="2" custLinFactNeighborX="532" custLinFactNeighborY="-22351"/>
      <dgm:spPr/>
    </dgm:pt>
  </dgm:ptLst>
  <dgm:cxnLst>
    <dgm:cxn modelId="{B9FDAA9E-2DBF-43A0-878E-589D41E5E60D}" type="presOf" srcId="{73CCF9D3-C705-43E0-AB3B-9AFD4E4092C7}" destId="{E42FFDE3-9292-4F58-AE0F-DB35DABEB16B}" srcOrd="0" destOrd="3" presId="urn:microsoft.com/office/officeart/2005/8/layout/cycle4"/>
    <dgm:cxn modelId="{9E135EE9-C8BF-4E00-BDAF-3C799801A37D}" type="presOf" srcId="{0B2065C5-29F4-4BD4-B9E4-DFEC073AE30F}" destId="{43530EFA-AA79-421D-85E4-752186753C4D}" srcOrd="1" destOrd="0" presId="urn:microsoft.com/office/officeart/2005/8/layout/cycle4"/>
    <dgm:cxn modelId="{32B0C44F-9E33-42BD-8DE1-9B45BD2B4AEB}" type="presOf" srcId="{14B0D346-8DE7-4367-B8F6-A123D167E9F1}" destId="{9B9C6E95-B8DE-46CE-8E37-0BF21C865846}" srcOrd="1" destOrd="0" presId="urn:microsoft.com/office/officeart/2005/8/layout/cycle4"/>
    <dgm:cxn modelId="{A88ADC81-73A6-4395-B87E-AC0B6E515339}" type="presOf" srcId="{87B2F22C-64AE-47AA-93B6-88BAFA37C194}" destId="{43530EFA-AA79-421D-85E4-752186753C4D}" srcOrd="1" destOrd="1" presId="urn:microsoft.com/office/officeart/2005/8/layout/cycle4"/>
    <dgm:cxn modelId="{11167B82-F695-48BA-8B0F-05571B04F6FA}" type="presOf" srcId="{B7FC8B0F-65B3-4AA5-ABA6-850F2E26625D}" destId="{9B9C6E95-B8DE-46CE-8E37-0BF21C865846}" srcOrd="1" destOrd="1" presId="urn:microsoft.com/office/officeart/2005/8/layout/cycle4"/>
    <dgm:cxn modelId="{4B90F871-3CA8-44F0-8FF4-082E758D6602}" srcId="{61C2EBB3-8A1D-4F6E-8579-47C033471860}" destId="{A93425F0-6818-4E50-AA19-1870BA1B77E0}" srcOrd="1" destOrd="0" parTransId="{FEA496CA-2043-4A53-9FEC-571D0ADE36DA}" sibTransId="{1B49B1DF-3B46-4657-82D7-37920C9C3C61}"/>
    <dgm:cxn modelId="{2FAC379C-BF51-4D77-BB48-A2F6ADD87BB8}" srcId="{01569B01-877B-4247-8CF7-4084114304BF}" destId="{B7FC8B0F-65B3-4AA5-ABA6-850F2E26625D}" srcOrd="1" destOrd="0" parTransId="{9FCDD346-41C4-4E23-9E40-D70CD7FF2226}" sibTransId="{7B53E571-6D62-4387-9E8A-C1A723BEDE53}"/>
    <dgm:cxn modelId="{CB068D38-D1ED-447F-BA70-6E3D5AAA42A7}" srcId="{CA4FE3E1-2D1F-4B8E-A2D7-2C6016E234BF}" destId="{73CCF9D3-C705-43E0-AB3B-9AFD4E4092C7}" srcOrd="3" destOrd="0" parTransId="{64AFC78E-9DB2-4B4D-A8A8-75801A95ACC7}" sibTransId="{D9D85D21-A0C2-4B2C-84BA-BF16CEB04901}"/>
    <dgm:cxn modelId="{AA780441-2E3F-430A-89FA-1A7EDC1575BA}" type="presOf" srcId="{0B2065C5-29F4-4BD4-B9E4-DFEC073AE30F}" destId="{E42FFDE3-9292-4F58-AE0F-DB35DABEB16B}" srcOrd="0" destOrd="0" presId="urn:microsoft.com/office/officeart/2005/8/layout/cycle4"/>
    <dgm:cxn modelId="{F2A5613F-D3C1-46A6-A2DB-2DDE383C0EF0}" type="presOf" srcId="{14B0D346-8DE7-4367-B8F6-A123D167E9F1}" destId="{9D10F4B2-1C34-4529-8E68-6CAB63DBB4A1}" srcOrd="0" destOrd="0" presId="urn:microsoft.com/office/officeart/2005/8/layout/cycle4"/>
    <dgm:cxn modelId="{97256368-87E0-438A-9173-005BBCEFB88D}" type="presOf" srcId="{BFE5459D-C47E-482E-882B-1A1156BFD80F}" destId="{960E763A-CE51-4B0C-AA9D-A5CB08176116}" srcOrd="1" destOrd="0" presId="urn:microsoft.com/office/officeart/2005/8/layout/cycle4"/>
    <dgm:cxn modelId="{81876242-FE33-44A1-A089-9206A0608C9E}" type="presOf" srcId="{61C2EBB3-8A1D-4F6E-8579-47C033471860}" destId="{7D757CFD-0849-42F4-9C1E-A324316D8ABC}" srcOrd="0" destOrd="0" presId="urn:microsoft.com/office/officeart/2005/8/layout/cycle4"/>
    <dgm:cxn modelId="{AB51C239-6E51-46E4-850E-17078E92287C}" type="presOf" srcId="{A93425F0-6818-4E50-AA19-1870BA1B77E0}" destId="{AEB23561-78D7-434D-9E61-F92B97B4E08A}" srcOrd="1" destOrd="1" presId="urn:microsoft.com/office/officeart/2005/8/layout/cycle4"/>
    <dgm:cxn modelId="{74F9D6B4-EA79-4307-B45E-E93AE34DFED6}" srcId="{C5BDE562-42F0-45A7-997A-B0914D6DDC8A}" destId="{61C2EBB3-8A1D-4F6E-8579-47C033471860}" srcOrd="1" destOrd="0" parTransId="{560DDEB1-8D87-4A44-8A8B-CCD468EF4393}" sibTransId="{3CA50E0E-042B-4810-81FA-05E8F86667A6}"/>
    <dgm:cxn modelId="{830AFE9D-89CC-463F-83F0-9A4B5BDB6178}" type="presOf" srcId="{C5BDE562-42F0-45A7-997A-B0914D6DDC8A}" destId="{CEB9E058-85A3-4E86-ABA0-7914F2426DFE}" srcOrd="0" destOrd="0" presId="urn:microsoft.com/office/officeart/2005/8/layout/cycle4"/>
    <dgm:cxn modelId="{47EF1FBA-059D-46A7-A093-E6AF4F7793AA}" srcId="{CA4FE3E1-2D1F-4B8E-A2D7-2C6016E234BF}" destId="{87B2F22C-64AE-47AA-93B6-88BAFA37C194}" srcOrd="1" destOrd="0" parTransId="{0B57BB26-8A0A-49C8-8B97-BB2FA521E9A5}" sibTransId="{28ABD66F-EA6C-4715-9072-B73505654894}"/>
    <dgm:cxn modelId="{61AC95C4-A7CD-4B41-88D2-71FC0A27DF77}" srcId="{4A12E215-8A7C-4E34-961C-7EE844001FBC}" destId="{BFE5459D-C47E-482E-882B-1A1156BFD80F}" srcOrd="0" destOrd="0" parTransId="{50A079F3-99D5-4764-BB24-2FC113AC5910}" sibTransId="{301F3275-9564-4539-AB02-B6A8DCBD5D1F}"/>
    <dgm:cxn modelId="{1F072A23-2407-4A58-AC27-483CF8D0FD6F}" srcId="{CA4FE3E1-2D1F-4B8E-A2D7-2C6016E234BF}" destId="{0B2065C5-29F4-4BD4-B9E4-DFEC073AE30F}" srcOrd="0" destOrd="0" parTransId="{0BB613EA-D2F7-4952-A117-51E097280E73}" sibTransId="{3D8C5EB2-F7BC-4E0E-9018-F0A9AAEE998E}"/>
    <dgm:cxn modelId="{E5583958-A257-42D5-93F4-2216451A1CBD}" srcId="{01569B01-877B-4247-8CF7-4084114304BF}" destId="{D505A507-72C0-41EB-A128-8A1384CC5D63}" srcOrd="2" destOrd="0" parTransId="{819CDB30-7F6F-4F3C-90CE-F08D3AF90ECC}" sibTransId="{607807E2-11D4-4101-A702-147C3CE36351}"/>
    <dgm:cxn modelId="{462D2F01-5233-4C2D-9FB9-528B30E79A44}" type="presOf" srcId="{A93425F0-6818-4E50-AA19-1870BA1B77E0}" destId="{EB69903E-2BF1-4C17-8734-46CE6E04F193}" srcOrd="0" destOrd="1" presId="urn:microsoft.com/office/officeart/2005/8/layout/cycle4"/>
    <dgm:cxn modelId="{4D85502C-8216-4CCC-92E4-CDB4873D2481}" srcId="{C5BDE562-42F0-45A7-997A-B0914D6DDC8A}" destId="{4A12E215-8A7C-4E34-961C-7EE844001FBC}" srcOrd="3" destOrd="0" parTransId="{642471E2-8F4E-458F-A779-5A34B3EC0939}" sibTransId="{F14574EA-DA24-499B-B7EA-D4A7407A8A69}"/>
    <dgm:cxn modelId="{FB5A91D0-6356-45E0-9A1C-C3193712BD5B}" srcId="{61C2EBB3-8A1D-4F6E-8579-47C033471860}" destId="{30FBD7B6-75B7-4CC3-8F1A-090A652DD5AF}" srcOrd="0" destOrd="0" parTransId="{FFF03C38-DE34-4624-B6A7-E9F0F41C36E3}" sibTransId="{AAFB1848-4937-4C10-A95E-0660A73C704B}"/>
    <dgm:cxn modelId="{9013786A-4667-4B9F-B2E0-DA8D7DC75D9D}" type="presOf" srcId="{D505A507-72C0-41EB-A128-8A1384CC5D63}" destId="{9B9C6E95-B8DE-46CE-8E37-0BF21C865846}" srcOrd="1" destOrd="2" presId="urn:microsoft.com/office/officeart/2005/8/layout/cycle4"/>
    <dgm:cxn modelId="{91FA9C50-143C-45E2-9071-3243767F31A1}" srcId="{CA4FE3E1-2D1F-4B8E-A2D7-2C6016E234BF}" destId="{167A2E5A-696F-4BD0-B4C9-C93CDA5B7A4D}" srcOrd="2" destOrd="0" parTransId="{FD71CF1C-B95B-4A1E-90CD-4BF0038B0663}" sibTransId="{DE673452-2CB2-458C-812E-F03F36D8AC8B}"/>
    <dgm:cxn modelId="{5F38847C-D402-4585-8A32-5EFD9DFFE263}" type="presOf" srcId="{4A12E215-8A7C-4E34-961C-7EE844001FBC}" destId="{ABB40F2A-4E65-41C8-997D-3CE437B64218}" srcOrd="0" destOrd="0" presId="urn:microsoft.com/office/officeart/2005/8/layout/cycle4"/>
    <dgm:cxn modelId="{11C47A74-6C12-42E7-BBDD-9E53DAC42AFF}" type="presOf" srcId="{167A2E5A-696F-4BD0-B4C9-C93CDA5B7A4D}" destId="{E42FFDE3-9292-4F58-AE0F-DB35DABEB16B}" srcOrd="0" destOrd="2" presId="urn:microsoft.com/office/officeart/2005/8/layout/cycle4"/>
    <dgm:cxn modelId="{7FBB396C-C975-4F95-8018-609ACB8EBD15}" type="presOf" srcId="{CA4FE3E1-2D1F-4B8E-A2D7-2C6016E234BF}" destId="{671CC824-2851-4942-896A-8157C087CA85}" srcOrd="0" destOrd="0" presId="urn:microsoft.com/office/officeart/2005/8/layout/cycle4"/>
    <dgm:cxn modelId="{5A5CCDDE-0E19-4736-98D3-6E97BF7F1D2F}" type="presOf" srcId="{167A2E5A-696F-4BD0-B4C9-C93CDA5B7A4D}" destId="{43530EFA-AA79-421D-85E4-752186753C4D}" srcOrd="1" destOrd="2" presId="urn:microsoft.com/office/officeart/2005/8/layout/cycle4"/>
    <dgm:cxn modelId="{0D0C74A6-E29E-410E-9920-250EFCD9976D}" type="presOf" srcId="{BFE5459D-C47E-482E-882B-1A1156BFD80F}" destId="{8DEAD756-7823-4E70-BBFC-17F1FC941ED0}" srcOrd="0" destOrd="0" presId="urn:microsoft.com/office/officeart/2005/8/layout/cycle4"/>
    <dgm:cxn modelId="{52038122-A246-4304-B3BE-DCB8E05B9853}" type="presOf" srcId="{30FBD7B6-75B7-4CC3-8F1A-090A652DD5AF}" destId="{AEB23561-78D7-434D-9E61-F92B97B4E08A}" srcOrd="1" destOrd="0" presId="urn:microsoft.com/office/officeart/2005/8/layout/cycle4"/>
    <dgm:cxn modelId="{7CF1770D-50EE-45D2-ABD8-208BB97BE6A4}" srcId="{01569B01-877B-4247-8CF7-4084114304BF}" destId="{14B0D346-8DE7-4367-B8F6-A123D167E9F1}" srcOrd="0" destOrd="0" parTransId="{34D10217-15E5-42E9-9AC8-A11287328C53}" sibTransId="{CADAA4B0-2AA8-4DE1-B14D-75E1E183DB79}"/>
    <dgm:cxn modelId="{49D20746-4A92-45AE-811B-CA26E2C0B72B}" type="presOf" srcId="{30FBD7B6-75B7-4CC3-8F1A-090A652DD5AF}" destId="{EB69903E-2BF1-4C17-8734-46CE6E04F193}" srcOrd="0" destOrd="0" presId="urn:microsoft.com/office/officeart/2005/8/layout/cycle4"/>
    <dgm:cxn modelId="{97646620-943A-4CA8-ADD2-E7BF1A91AA42}" type="presOf" srcId="{87B2F22C-64AE-47AA-93B6-88BAFA37C194}" destId="{E42FFDE3-9292-4F58-AE0F-DB35DABEB16B}" srcOrd="0" destOrd="1" presId="urn:microsoft.com/office/officeart/2005/8/layout/cycle4"/>
    <dgm:cxn modelId="{17BB97BD-D321-4884-98CA-E1A726C9AF1E}" srcId="{C5BDE562-42F0-45A7-997A-B0914D6DDC8A}" destId="{01569B01-877B-4247-8CF7-4084114304BF}" srcOrd="2" destOrd="0" parTransId="{4C5694F3-22FA-47B4-AABC-9C5AA9354D7A}" sibTransId="{B7ADEDB5-32E7-40B1-B58F-E89542177275}"/>
    <dgm:cxn modelId="{CE21F7B7-B386-46B0-A543-E609F4DF5AA9}" srcId="{C5BDE562-42F0-45A7-997A-B0914D6DDC8A}" destId="{CA4FE3E1-2D1F-4B8E-A2D7-2C6016E234BF}" srcOrd="0" destOrd="0" parTransId="{13142252-1F12-44B1-88F2-77F5AA2D8AFD}" sibTransId="{E71C52A8-5450-4583-9B21-EA1CCC9F4E9B}"/>
    <dgm:cxn modelId="{F40DE795-680F-41D1-9166-1032D0E655C2}" type="presOf" srcId="{01569B01-877B-4247-8CF7-4084114304BF}" destId="{7955CA61-BC79-451D-9504-48FCB68716CB}" srcOrd="0" destOrd="0" presId="urn:microsoft.com/office/officeart/2005/8/layout/cycle4"/>
    <dgm:cxn modelId="{6941227F-BDB5-4E63-A713-8BB2B7B80D90}" type="presOf" srcId="{B7FC8B0F-65B3-4AA5-ABA6-850F2E26625D}" destId="{9D10F4B2-1C34-4529-8E68-6CAB63DBB4A1}" srcOrd="0" destOrd="1" presId="urn:microsoft.com/office/officeart/2005/8/layout/cycle4"/>
    <dgm:cxn modelId="{76C07951-2658-4270-A495-6E525358AC1C}" type="presOf" srcId="{D505A507-72C0-41EB-A128-8A1384CC5D63}" destId="{9D10F4B2-1C34-4529-8E68-6CAB63DBB4A1}" srcOrd="0" destOrd="2" presId="urn:microsoft.com/office/officeart/2005/8/layout/cycle4"/>
    <dgm:cxn modelId="{64C617D5-6C19-4FAC-89EA-D4E68FD306CB}" type="presOf" srcId="{73CCF9D3-C705-43E0-AB3B-9AFD4E4092C7}" destId="{43530EFA-AA79-421D-85E4-752186753C4D}" srcOrd="1" destOrd="3" presId="urn:microsoft.com/office/officeart/2005/8/layout/cycle4"/>
    <dgm:cxn modelId="{DFA6C118-4F65-49B5-80AC-C3BF2D538EF6}" type="presParOf" srcId="{CEB9E058-85A3-4E86-ABA0-7914F2426DFE}" destId="{7FB87F7A-4F1A-46AF-A546-5AD7D77553C2}" srcOrd="0" destOrd="0" presId="urn:microsoft.com/office/officeart/2005/8/layout/cycle4"/>
    <dgm:cxn modelId="{7E19C3B9-959C-48AC-9208-AFB9A10B7753}" type="presParOf" srcId="{7FB87F7A-4F1A-46AF-A546-5AD7D77553C2}" destId="{D5E04989-A280-4FB9-BEB8-0572E5C1B713}" srcOrd="0" destOrd="0" presId="urn:microsoft.com/office/officeart/2005/8/layout/cycle4"/>
    <dgm:cxn modelId="{2FAEEEC4-DFFD-49A5-8B8B-A9C9D044DB5E}" type="presParOf" srcId="{D5E04989-A280-4FB9-BEB8-0572E5C1B713}" destId="{E42FFDE3-9292-4F58-AE0F-DB35DABEB16B}" srcOrd="0" destOrd="0" presId="urn:microsoft.com/office/officeart/2005/8/layout/cycle4"/>
    <dgm:cxn modelId="{60859458-28EE-4795-8ABE-AD94FA2E54C3}" type="presParOf" srcId="{D5E04989-A280-4FB9-BEB8-0572E5C1B713}" destId="{43530EFA-AA79-421D-85E4-752186753C4D}" srcOrd="1" destOrd="0" presId="urn:microsoft.com/office/officeart/2005/8/layout/cycle4"/>
    <dgm:cxn modelId="{FF35982D-8F00-41C7-9C2C-86897ECCD214}" type="presParOf" srcId="{7FB87F7A-4F1A-46AF-A546-5AD7D77553C2}" destId="{B6CEBBCC-B255-4592-9DA2-B30D639457B1}" srcOrd="1" destOrd="0" presId="urn:microsoft.com/office/officeart/2005/8/layout/cycle4"/>
    <dgm:cxn modelId="{5A2B7BE5-D527-46EC-8241-1A0E65B8EA63}" type="presParOf" srcId="{B6CEBBCC-B255-4592-9DA2-B30D639457B1}" destId="{EB69903E-2BF1-4C17-8734-46CE6E04F193}" srcOrd="0" destOrd="0" presId="urn:microsoft.com/office/officeart/2005/8/layout/cycle4"/>
    <dgm:cxn modelId="{FCFF0D9C-15B4-448E-999C-F45A06FE9FA1}" type="presParOf" srcId="{B6CEBBCC-B255-4592-9DA2-B30D639457B1}" destId="{AEB23561-78D7-434D-9E61-F92B97B4E08A}" srcOrd="1" destOrd="0" presId="urn:microsoft.com/office/officeart/2005/8/layout/cycle4"/>
    <dgm:cxn modelId="{3D17633A-3A08-431C-9670-012BBF772390}" type="presParOf" srcId="{7FB87F7A-4F1A-46AF-A546-5AD7D77553C2}" destId="{7FA228A5-C45A-4511-9336-DBE31DB8F69E}" srcOrd="2" destOrd="0" presId="urn:microsoft.com/office/officeart/2005/8/layout/cycle4"/>
    <dgm:cxn modelId="{CC8C20BE-6B82-447A-9273-2C749965B73D}" type="presParOf" srcId="{7FA228A5-C45A-4511-9336-DBE31DB8F69E}" destId="{9D10F4B2-1C34-4529-8E68-6CAB63DBB4A1}" srcOrd="0" destOrd="0" presId="urn:microsoft.com/office/officeart/2005/8/layout/cycle4"/>
    <dgm:cxn modelId="{C91B966C-5FA4-4F81-925D-A4C0D0A17FB7}" type="presParOf" srcId="{7FA228A5-C45A-4511-9336-DBE31DB8F69E}" destId="{9B9C6E95-B8DE-46CE-8E37-0BF21C865846}" srcOrd="1" destOrd="0" presId="urn:microsoft.com/office/officeart/2005/8/layout/cycle4"/>
    <dgm:cxn modelId="{09330D08-0D7B-452F-8F60-2410C17F8FD2}" type="presParOf" srcId="{7FB87F7A-4F1A-46AF-A546-5AD7D77553C2}" destId="{8E977A0C-5C4A-4DEC-B88E-F87B8BCAD3DE}" srcOrd="3" destOrd="0" presId="urn:microsoft.com/office/officeart/2005/8/layout/cycle4"/>
    <dgm:cxn modelId="{7855252F-55A2-4038-A105-6B54CBCA10B2}" type="presParOf" srcId="{8E977A0C-5C4A-4DEC-B88E-F87B8BCAD3DE}" destId="{8DEAD756-7823-4E70-BBFC-17F1FC941ED0}" srcOrd="0" destOrd="0" presId="urn:microsoft.com/office/officeart/2005/8/layout/cycle4"/>
    <dgm:cxn modelId="{72A21BEF-9AD1-42FE-9419-48F89080485E}" type="presParOf" srcId="{8E977A0C-5C4A-4DEC-B88E-F87B8BCAD3DE}" destId="{960E763A-CE51-4B0C-AA9D-A5CB08176116}" srcOrd="1" destOrd="0" presId="urn:microsoft.com/office/officeart/2005/8/layout/cycle4"/>
    <dgm:cxn modelId="{B030CD20-5C8F-43B6-97A9-BB24E591B88E}" type="presParOf" srcId="{7FB87F7A-4F1A-46AF-A546-5AD7D77553C2}" destId="{757B52F6-32D3-4CE8-B6A1-E67ABE381B85}" srcOrd="4" destOrd="0" presId="urn:microsoft.com/office/officeart/2005/8/layout/cycle4"/>
    <dgm:cxn modelId="{B1701970-4C14-4D9F-A606-63D27A6E27F7}" type="presParOf" srcId="{CEB9E058-85A3-4E86-ABA0-7914F2426DFE}" destId="{9A27E217-B166-45E7-A2E3-A09FE83133F7}" srcOrd="1" destOrd="0" presId="urn:microsoft.com/office/officeart/2005/8/layout/cycle4"/>
    <dgm:cxn modelId="{B1EA61CF-1B82-4F20-B87C-BE7D2C2444C6}" type="presParOf" srcId="{9A27E217-B166-45E7-A2E3-A09FE83133F7}" destId="{671CC824-2851-4942-896A-8157C087CA85}" srcOrd="0" destOrd="0" presId="urn:microsoft.com/office/officeart/2005/8/layout/cycle4"/>
    <dgm:cxn modelId="{5AF36298-9E20-4825-94B5-00BE389DBAD0}" type="presParOf" srcId="{9A27E217-B166-45E7-A2E3-A09FE83133F7}" destId="{7D757CFD-0849-42F4-9C1E-A324316D8ABC}" srcOrd="1" destOrd="0" presId="urn:microsoft.com/office/officeart/2005/8/layout/cycle4"/>
    <dgm:cxn modelId="{BE067DFA-A4D8-4FBC-A432-7484EC89EB33}" type="presParOf" srcId="{9A27E217-B166-45E7-A2E3-A09FE83133F7}" destId="{7955CA61-BC79-451D-9504-48FCB68716CB}" srcOrd="2" destOrd="0" presId="urn:microsoft.com/office/officeart/2005/8/layout/cycle4"/>
    <dgm:cxn modelId="{0278434F-054E-45F8-80D1-169C1DC9E665}" type="presParOf" srcId="{9A27E217-B166-45E7-A2E3-A09FE83133F7}" destId="{ABB40F2A-4E65-41C8-997D-3CE437B64218}" srcOrd="3" destOrd="0" presId="urn:microsoft.com/office/officeart/2005/8/layout/cycle4"/>
    <dgm:cxn modelId="{7395383B-D005-4678-B206-0BDD928F4D6D}" type="presParOf" srcId="{9A27E217-B166-45E7-A2E3-A09FE83133F7}" destId="{8ED4F807-55F3-4E5C-900D-316C6AEE81A5}" srcOrd="4" destOrd="0" presId="urn:microsoft.com/office/officeart/2005/8/layout/cycle4"/>
    <dgm:cxn modelId="{64099FB7-A398-4DEE-BF0D-CFE37B601802}" type="presParOf" srcId="{CEB9E058-85A3-4E86-ABA0-7914F2426DFE}" destId="{2E46164B-899A-46D6-98CD-E3C218C8B1DF}" srcOrd="2" destOrd="0" presId="urn:microsoft.com/office/officeart/2005/8/layout/cycle4"/>
    <dgm:cxn modelId="{144C0FC1-70EE-433B-A3BF-3EEC63FF2AB7}" type="presParOf" srcId="{CEB9E058-85A3-4E86-ABA0-7914F2426DFE}" destId="{6CC643BA-D7ED-4AEF-BFAA-D34DE856C859}"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9E00351-568C-4AD5-B876-3B0F66311895}" type="doc">
      <dgm:prSet loTypeId="urn:microsoft.com/office/officeart/2005/8/layout/radial3" loCatId="cycle" qsTypeId="urn:microsoft.com/office/officeart/2005/8/quickstyle/simple3" qsCatId="simple" csTypeId="urn:microsoft.com/office/officeart/2005/8/colors/colorful1" csCatId="colorful" phldr="1"/>
      <dgm:spPr/>
      <dgm:t>
        <a:bodyPr/>
        <a:lstStyle/>
        <a:p>
          <a:endParaRPr lang="es-CO"/>
        </a:p>
      </dgm:t>
    </dgm:pt>
    <dgm:pt modelId="{8E3979A8-C31F-450F-AD38-4B3709E493EE}">
      <dgm:prSet phldrT="[Texto]" custT="1"/>
      <dgm:spPr/>
      <dgm:t>
        <a:bodyPr/>
        <a:lstStyle/>
        <a:p>
          <a:r>
            <a:rPr lang="es-CO" sz="1800" b="1" dirty="0"/>
            <a:t>Logros</a:t>
          </a:r>
          <a:endParaRPr lang="es-CO" sz="2800" b="1" dirty="0"/>
        </a:p>
      </dgm:t>
    </dgm:pt>
    <dgm:pt modelId="{AF808078-1222-4F6B-94AA-F891E21F383D}" type="parTrans" cxnId="{C5378BBD-41C7-45D4-A76D-9585F436719C}">
      <dgm:prSet/>
      <dgm:spPr/>
      <dgm:t>
        <a:bodyPr/>
        <a:lstStyle/>
        <a:p>
          <a:endParaRPr lang="es-CO" sz="2800" b="1"/>
        </a:p>
      </dgm:t>
    </dgm:pt>
    <dgm:pt modelId="{1F816455-F609-4C4A-AB34-32FE572B6B24}" type="sibTrans" cxnId="{C5378BBD-41C7-45D4-A76D-9585F436719C}">
      <dgm:prSet/>
      <dgm:spPr/>
      <dgm:t>
        <a:bodyPr/>
        <a:lstStyle/>
        <a:p>
          <a:endParaRPr lang="es-CO" sz="2800" b="1"/>
        </a:p>
      </dgm:t>
    </dgm:pt>
    <dgm:pt modelId="{1700AFF4-3B0E-4BC2-87CA-E9B2819FB547}">
      <dgm:prSet phldrT="[Texto]" custT="1"/>
      <dgm:spPr/>
      <dgm:t>
        <a:bodyPr/>
        <a:lstStyle/>
        <a:p>
          <a:r>
            <a:rPr lang="es-CO" sz="1050" b="1" dirty="0"/>
            <a:t>Manejo de la angustia RESPIRA</a:t>
          </a:r>
        </a:p>
      </dgm:t>
    </dgm:pt>
    <dgm:pt modelId="{CB3EA36C-4133-4A90-B48E-8F4934F02C2F}" type="parTrans" cxnId="{1A4715FB-1031-43C4-A54B-D30454106A96}">
      <dgm:prSet custT="1"/>
      <dgm:spPr/>
      <dgm:t>
        <a:bodyPr/>
        <a:lstStyle/>
        <a:p>
          <a:endParaRPr lang="es-CO" sz="1050" b="1"/>
        </a:p>
      </dgm:t>
    </dgm:pt>
    <dgm:pt modelId="{A6CE5C11-5290-4A2D-81D6-1E6B57E88E5B}" type="sibTrans" cxnId="{1A4715FB-1031-43C4-A54B-D30454106A96}">
      <dgm:prSet/>
      <dgm:spPr/>
      <dgm:t>
        <a:bodyPr/>
        <a:lstStyle/>
        <a:p>
          <a:endParaRPr lang="es-CO" sz="2800" b="1"/>
        </a:p>
      </dgm:t>
    </dgm:pt>
    <dgm:pt modelId="{471BFD82-CAEF-4FB2-949B-09FAEFF23409}">
      <dgm:prSet phldrT="[Texto]" custT="1"/>
      <dgm:spPr/>
      <dgm:t>
        <a:bodyPr/>
        <a:lstStyle/>
        <a:p>
          <a:r>
            <a:rPr lang="es-CO" sz="1050" b="1" dirty="0"/>
            <a:t>Manejo de la crisis- Catarsis</a:t>
          </a:r>
        </a:p>
      </dgm:t>
    </dgm:pt>
    <dgm:pt modelId="{93D98F95-1D8F-4F84-8894-7B6CF12AC8AA}" type="parTrans" cxnId="{1DC25CA6-0C59-4666-8C77-FE968B17A374}">
      <dgm:prSet custT="1"/>
      <dgm:spPr/>
      <dgm:t>
        <a:bodyPr/>
        <a:lstStyle/>
        <a:p>
          <a:endParaRPr lang="es-CO" sz="1050" b="1"/>
        </a:p>
      </dgm:t>
    </dgm:pt>
    <dgm:pt modelId="{72A6A765-46EF-45B0-9B0D-FD85998F116B}" type="sibTrans" cxnId="{1DC25CA6-0C59-4666-8C77-FE968B17A374}">
      <dgm:prSet/>
      <dgm:spPr/>
      <dgm:t>
        <a:bodyPr/>
        <a:lstStyle/>
        <a:p>
          <a:endParaRPr lang="es-CO" sz="2800" b="1"/>
        </a:p>
      </dgm:t>
    </dgm:pt>
    <dgm:pt modelId="{4046D21C-93A8-4754-9695-E15227FE630E}">
      <dgm:prSet phldrT="[Texto]" custT="1"/>
      <dgm:spPr/>
      <dgm:t>
        <a:bodyPr/>
        <a:lstStyle/>
        <a:p>
          <a:r>
            <a:rPr lang="es-ES" sz="1050" b="1" i="0" dirty="0"/>
            <a:t>Espacios de expresión del dolor y primeros auxilios psicológicos </a:t>
          </a:r>
          <a:endParaRPr lang="es-CO" sz="1050" b="1" i="0" dirty="0"/>
        </a:p>
      </dgm:t>
    </dgm:pt>
    <dgm:pt modelId="{F336FF97-224F-4315-BF23-7DB18BD8F183}" type="parTrans" cxnId="{68744D19-2E09-426E-A667-3E276AEDEAF5}">
      <dgm:prSet custT="1"/>
      <dgm:spPr/>
      <dgm:t>
        <a:bodyPr/>
        <a:lstStyle/>
        <a:p>
          <a:endParaRPr lang="es-CO" sz="1050" b="1"/>
        </a:p>
      </dgm:t>
    </dgm:pt>
    <dgm:pt modelId="{B333EB82-0637-4045-A03A-489FE234A828}" type="sibTrans" cxnId="{68744D19-2E09-426E-A667-3E276AEDEAF5}">
      <dgm:prSet/>
      <dgm:spPr/>
      <dgm:t>
        <a:bodyPr/>
        <a:lstStyle/>
        <a:p>
          <a:endParaRPr lang="es-CO" sz="2800" b="1"/>
        </a:p>
      </dgm:t>
    </dgm:pt>
    <dgm:pt modelId="{BAA118AF-15BC-413F-90CF-96F93A78DE49}">
      <dgm:prSet phldrT="[Texto]" custT="1"/>
      <dgm:spPr/>
      <dgm:t>
        <a:bodyPr/>
        <a:lstStyle/>
        <a:p>
          <a:r>
            <a:rPr lang="es-ES" sz="1050" b="1" i="0" dirty="0"/>
            <a:t>Manejo de la culpa y el perdón</a:t>
          </a:r>
          <a:endParaRPr lang="es-CO" sz="1050" b="1" i="0" dirty="0"/>
        </a:p>
      </dgm:t>
    </dgm:pt>
    <dgm:pt modelId="{DC4B01E6-AACB-4674-BC9F-F4E5075BAC7E}" type="parTrans" cxnId="{CF6CBAF6-2EBF-4F1A-96AD-4BA52E19A744}">
      <dgm:prSet custT="1"/>
      <dgm:spPr/>
      <dgm:t>
        <a:bodyPr/>
        <a:lstStyle/>
        <a:p>
          <a:endParaRPr lang="es-CO" sz="1050" b="1"/>
        </a:p>
      </dgm:t>
    </dgm:pt>
    <dgm:pt modelId="{BFAF9308-49BC-4235-BF66-1B60A703CE88}" type="sibTrans" cxnId="{CF6CBAF6-2EBF-4F1A-96AD-4BA52E19A744}">
      <dgm:prSet/>
      <dgm:spPr/>
      <dgm:t>
        <a:bodyPr/>
        <a:lstStyle/>
        <a:p>
          <a:endParaRPr lang="es-CO" sz="2800" b="1"/>
        </a:p>
      </dgm:t>
    </dgm:pt>
    <dgm:pt modelId="{7A054C99-50AD-47A9-92AB-84061AE159FA}">
      <dgm:prSet custT="1"/>
      <dgm:spPr/>
      <dgm:t>
        <a:bodyPr/>
        <a:lstStyle/>
        <a:p>
          <a:r>
            <a:rPr lang="es-CO" sz="1050" b="1"/>
            <a:t>Resignificación de la muerte a través técnicas simbólicas</a:t>
          </a:r>
        </a:p>
      </dgm:t>
    </dgm:pt>
    <dgm:pt modelId="{B4B395BC-C412-49E9-A7EC-E03F32795CAF}" type="parTrans" cxnId="{7A62F807-A30C-4E98-8F31-AC91D09BC291}">
      <dgm:prSet custT="1"/>
      <dgm:spPr/>
      <dgm:t>
        <a:bodyPr/>
        <a:lstStyle/>
        <a:p>
          <a:endParaRPr lang="es-CO" sz="1050" b="1"/>
        </a:p>
      </dgm:t>
    </dgm:pt>
    <dgm:pt modelId="{8464B872-2938-47D8-8070-A20293A8ABB0}" type="sibTrans" cxnId="{7A62F807-A30C-4E98-8F31-AC91D09BC291}">
      <dgm:prSet/>
      <dgm:spPr/>
      <dgm:t>
        <a:bodyPr/>
        <a:lstStyle/>
        <a:p>
          <a:endParaRPr lang="es-CO" sz="2800" b="1"/>
        </a:p>
      </dgm:t>
    </dgm:pt>
    <dgm:pt modelId="{AC1BBF0C-DB90-484A-9B71-5540FD552AAD}">
      <dgm:prSet custT="1"/>
      <dgm:spPr/>
      <dgm:t>
        <a:bodyPr/>
        <a:lstStyle/>
        <a:p>
          <a:r>
            <a:rPr lang="es-CO" sz="1050" b="1" dirty="0"/>
            <a:t>Despedida de los pupitres vacíos</a:t>
          </a:r>
        </a:p>
      </dgm:t>
    </dgm:pt>
    <dgm:pt modelId="{D0D780EF-E013-407B-83BC-54592CDDC340}" type="parTrans" cxnId="{E76D5D7F-A8C8-42DA-BED8-E8CA1C158EBA}">
      <dgm:prSet custT="1"/>
      <dgm:spPr/>
      <dgm:t>
        <a:bodyPr/>
        <a:lstStyle/>
        <a:p>
          <a:endParaRPr lang="es-CO" sz="1050" b="1"/>
        </a:p>
      </dgm:t>
    </dgm:pt>
    <dgm:pt modelId="{821C7CFB-9BCD-46CB-B5B9-18737BB3F613}" type="sibTrans" cxnId="{E76D5D7F-A8C8-42DA-BED8-E8CA1C158EBA}">
      <dgm:prSet/>
      <dgm:spPr/>
      <dgm:t>
        <a:bodyPr/>
        <a:lstStyle/>
        <a:p>
          <a:endParaRPr lang="es-CO" sz="2800" b="1"/>
        </a:p>
      </dgm:t>
    </dgm:pt>
    <dgm:pt modelId="{5E5ADA36-34AE-4FA7-8CF6-FD7F40C04B39}">
      <dgm:prSet custT="1"/>
      <dgm:spPr/>
      <dgm:t>
        <a:bodyPr/>
        <a:lstStyle/>
        <a:p>
          <a:r>
            <a:rPr lang="es-CO" sz="1050" b="1" dirty="0"/>
            <a:t>Primer acercamiento para el fortalecimiento de entornos de protección y prevención</a:t>
          </a:r>
        </a:p>
      </dgm:t>
    </dgm:pt>
    <dgm:pt modelId="{3C0358D3-5A17-4017-B2F7-0FB30CD49FF5}" type="parTrans" cxnId="{F6CACC46-684A-461E-9377-E6148D4792EB}">
      <dgm:prSet custT="1"/>
      <dgm:spPr/>
      <dgm:t>
        <a:bodyPr/>
        <a:lstStyle/>
        <a:p>
          <a:endParaRPr lang="es-CO" sz="1050"/>
        </a:p>
      </dgm:t>
    </dgm:pt>
    <dgm:pt modelId="{9910FF1D-AD83-4924-9551-14CA708F0750}" type="sibTrans" cxnId="{F6CACC46-684A-461E-9377-E6148D4792EB}">
      <dgm:prSet/>
      <dgm:spPr/>
      <dgm:t>
        <a:bodyPr/>
        <a:lstStyle/>
        <a:p>
          <a:endParaRPr lang="es-CO" sz="2800"/>
        </a:p>
      </dgm:t>
    </dgm:pt>
    <dgm:pt modelId="{88D90B98-CB7C-47F4-900D-BD0085B13C80}">
      <dgm:prSet custT="1"/>
      <dgm:spPr/>
      <dgm:t>
        <a:bodyPr/>
        <a:lstStyle/>
        <a:p>
          <a:r>
            <a:rPr lang="es-CO" sz="1050" b="1" dirty="0"/>
            <a:t>Orientación para el fortalecimiento de red de apoyo</a:t>
          </a:r>
        </a:p>
      </dgm:t>
    </dgm:pt>
    <dgm:pt modelId="{DCF84799-E4C2-4084-A973-C149371BF8A9}" type="parTrans" cxnId="{6A12EECE-89CF-4C16-B572-79A71F58BC87}">
      <dgm:prSet custT="1"/>
      <dgm:spPr/>
      <dgm:t>
        <a:bodyPr/>
        <a:lstStyle/>
        <a:p>
          <a:endParaRPr lang="es-CO" sz="1050"/>
        </a:p>
      </dgm:t>
    </dgm:pt>
    <dgm:pt modelId="{163E4CB2-B0A3-4DF1-B30C-65E8EC5589C8}" type="sibTrans" cxnId="{6A12EECE-89CF-4C16-B572-79A71F58BC87}">
      <dgm:prSet/>
      <dgm:spPr/>
      <dgm:t>
        <a:bodyPr/>
        <a:lstStyle/>
        <a:p>
          <a:endParaRPr lang="es-CO" sz="2800"/>
        </a:p>
      </dgm:t>
    </dgm:pt>
    <dgm:pt modelId="{1CBBCC7C-FD0D-4020-AD4C-82876554DF47}">
      <dgm:prSet custT="1"/>
      <dgm:spPr/>
      <dgm:t>
        <a:bodyPr/>
        <a:lstStyle/>
        <a:p>
          <a:r>
            <a:rPr lang="es-CO" sz="1050" b="1" dirty="0" smtClean="0"/>
            <a:t>Atención en tiempo real a la Comunidad Educativa</a:t>
          </a:r>
          <a:endParaRPr lang="es-CO" sz="1050" b="1" dirty="0"/>
        </a:p>
      </dgm:t>
    </dgm:pt>
    <dgm:pt modelId="{06B6A338-C172-41B3-93DF-F3F4DB5DF6E1}" type="parTrans" cxnId="{FBFEF12F-4991-4EC2-9CD5-E98687EC9525}">
      <dgm:prSet/>
      <dgm:spPr/>
      <dgm:t>
        <a:bodyPr/>
        <a:lstStyle/>
        <a:p>
          <a:endParaRPr lang="es-ES"/>
        </a:p>
      </dgm:t>
    </dgm:pt>
    <dgm:pt modelId="{48A70D4D-6CAD-4BBF-9EAB-4EE83FE68EDC}" type="sibTrans" cxnId="{FBFEF12F-4991-4EC2-9CD5-E98687EC9525}">
      <dgm:prSet/>
      <dgm:spPr/>
      <dgm:t>
        <a:bodyPr/>
        <a:lstStyle/>
        <a:p>
          <a:endParaRPr lang="es-ES"/>
        </a:p>
      </dgm:t>
    </dgm:pt>
    <dgm:pt modelId="{0A797974-8BBF-4087-8278-5A7B2F058821}" type="pres">
      <dgm:prSet presAssocID="{C9E00351-568C-4AD5-B876-3B0F66311895}" presName="composite" presStyleCnt="0">
        <dgm:presLayoutVars>
          <dgm:chMax val="1"/>
          <dgm:dir/>
          <dgm:resizeHandles val="exact"/>
        </dgm:presLayoutVars>
      </dgm:prSet>
      <dgm:spPr/>
      <dgm:t>
        <a:bodyPr/>
        <a:lstStyle/>
        <a:p>
          <a:endParaRPr lang="es-ES"/>
        </a:p>
      </dgm:t>
    </dgm:pt>
    <dgm:pt modelId="{F2ED15BF-1665-4DEB-9967-708B208AC454}" type="pres">
      <dgm:prSet presAssocID="{C9E00351-568C-4AD5-B876-3B0F66311895}" presName="radial" presStyleCnt="0">
        <dgm:presLayoutVars>
          <dgm:animLvl val="ctr"/>
        </dgm:presLayoutVars>
      </dgm:prSet>
      <dgm:spPr/>
    </dgm:pt>
    <dgm:pt modelId="{AF9AB114-FC16-4D21-B843-77F2F0FDBFD8}" type="pres">
      <dgm:prSet presAssocID="{8E3979A8-C31F-450F-AD38-4B3709E493EE}" presName="centerShape" presStyleLbl="vennNode1" presStyleIdx="0" presStyleCnt="10"/>
      <dgm:spPr/>
      <dgm:t>
        <a:bodyPr/>
        <a:lstStyle/>
        <a:p>
          <a:endParaRPr lang="es-ES"/>
        </a:p>
      </dgm:t>
    </dgm:pt>
    <dgm:pt modelId="{2821686B-7F69-47B5-9CB4-81135492C3E3}" type="pres">
      <dgm:prSet presAssocID="{1700AFF4-3B0E-4BC2-87CA-E9B2819FB547}" presName="node" presStyleLbl="vennNode1" presStyleIdx="1" presStyleCnt="10">
        <dgm:presLayoutVars>
          <dgm:bulletEnabled val="1"/>
        </dgm:presLayoutVars>
      </dgm:prSet>
      <dgm:spPr/>
      <dgm:t>
        <a:bodyPr/>
        <a:lstStyle/>
        <a:p>
          <a:endParaRPr lang="es-ES"/>
        </a:p>
      </dgm:t>
    </dgm:pt>
    <dgm:pt modelId="{706FAE8C-AA67-4280-9BF2-ABE248E351BC}" type="pres">
      <dgm:prSet presAssocID="{471BFD82-CAEF-4FB2-949B-09FAEFF23409}" presName="node" presStyleLbl="vennNode1" presStyleIdx="2" presStyleCnt="10">
        <dgm:presLayoutVars>
          <dgm:bulletEnabled val="1"/>
        </dgm:presLayoutVars>
      </dgm:prSet>
      <dgm:spPr/>
      <dgm:t>
        <a:bodyPr/>
        <a:lstStyle/>
        <a:p>
          <a:endParaRPr lang="es-ES"/>
        </a:p>
      </dgm:t>
    </dgm:pt>
    <dgm:pt modelId="{A1A61EB3-E59F-4FD7-8AF2-846821216BC4}" type="pres">
      <dgm:prSet presAssocID="{4046D21C-93A8-4754-9695-E15227FE630E}" presName="node" presStyleLbl="vennNode1" presStyleIdx="3" presStyleCnt="10">
        <dgm:presLayoutVars>
          <dgm:bulletEnabled val="1"/>
        </dgm:presLayoutVars>
      </dgm:prSet>
      <dgm:spPr/>
      <dgm:t>
        <a:bodyPr/>
        <a:lstStyle/>
        <a:p>
          <a:endParaRPr lang="es-ES"/>
        </a:p>
      </dgm:t>
    </dgm:pt>
    <dgm:pt modelId="{75F1C37B-BF63-4A7E-89D9-6320A43BD35C}" type="pres">
      <dgm:prSet presAssocID="{7A054C99-50AD-47A9-92AB-84061AE159FA}" presName="node" presStyleLbl="vennNode1" presStyleIdx="4" presStyleCnt="10">
        <dgm:presLayoutVars>
          <dgm:bulletEnabled val="1"/>
        </dgm:presLayoutVars>
      </dgm:prSet>
      <dgm:spPr/>
      <dgm:t>
        <a:bodyPr/>
        <a:lstStyle/>
        <a:p>
          <a:endParaRPr lang="es-ES"/>
        </a:p>
      </dgm:t>
    </dgm:pt>
    <dgm:pt modelId="{C190E3D6-0F29-4132-A69D-BC1B1D7EC938}" type="pres">
      <dgm:prSet presAssocID="{BAA118AF-15BC-413F-90CF-96F93A78DE49}" presName="node" presStyleLbl="vennNode1" presStyleIdx="5" presStyleCnt="10">
        <dgm:presLayoutVars>
          <dgm:bulletEnabled val="1"/>
        </dgm:presLayoutVars>
      </dgm:prSet>
      <dgm:spPr/>
      <dgm:t>
        <a:bodyPr/>
        <a:lstStyle/>
        <a:p>
          <a:endParaRPr lang="es-ES"/>
        </a:p>
      </dgm:t>
    </dgm:pt>
    <dgm:pt modelId="{55682DF8-E5FE-4BC3-9BDB-3D26ED98722B}" type="pres">
      <dgm:prSet presAssocID="{AC1BBF0C-DB90-484A-9B71-5540FD552AAD}" presName="node" presStyleLbl="vennNode1" presStyleIdx="6" presStyleCnt="10">
        <dgm:presLayoutVars>
          <dgm:bulletEnabled val="1"/>
        </dgm:presLayoutVars>
      </dgm:prSet>
      <dgm:spPr/>
      <dgm:t>
        <a:bodyPr/>
        <a:lstStyle/>
        <a:p>
          <a:endParaRPr lang="es-ES"/>
        </a:p>
      </dgm:t>
    </dgm:pt>
    <dgm:pt modelId="{36708EC1-BAC2-42DC-A1E8-F8FDA665F49E}" type="pres">
      <dgm:prSet presAssocID="{5E5ADA36-34AE-4FA7-8CF6-FD7F40C04B39}" presName="node" presStyleLbl="vennNode1" presStyleIdx="7" presStyleCnt="10">
        <dgm:presLayoutVars>
          <dgm:bulletEnabled val="1"/>
        </dgm:presLayoutVars>
      </dgm:prSet>
      <dgm:spPr/>
      <dgm:t>
        <a:bodyPr/>
        <a:lstStyle/>
        <a:p>
          <a:endParaRPr lang="es-ES"/>
        </a:p>
      </dgm:t>
    </dgm:pt>
    <dgm:pt modelId="{5B250E3F-69EE-42C7-8243-1B3E1541F7F1}" type="pres">
      <dgm:prSet presAssocID="{88D90B98-CB7C-47F4-900D-BD0085B13C80}" presName="node" presStyleLbl="vennNode1" presStyleIdx="8" presStyleCnt="10">
        <dgm:presLayoutVars>
          <dgm:bulletEnabled val="1"/>
        </dgm:presLayoutVars>
      </dgm:prSet>
      <dgm:spPr/>
      <dgm:t>
        <a:bodyPr/>
        <a:lstStyle/>
        <a:p>
          <a:endParaRPr lang="es-ES"/>
        </a:p>
      </dgm:t>
    </dgm:pt>
    <dgm:pt modelId="{3917DE19-F9C0-4A67-9BF8-66C4CD7263C1}" type="pres">
      <dgm:prSet presAssocID="{1CBBCC7C-FD0D-4020-AD4C-82876554DF47}" presName="node" presStyleLbl="vennNode1" presStyleIdx="9" presStyleCnt="10">
        <dgm:presLayoutVars>
          <dgm:bulletEnabled val="1"/>
        </dgm:presLayoutVars>
      </dgm:prSet>
      <dgm:spPr/>
      <dgm:t>
        <a:bodyPr/>
        <a:lstStyle/>
        <a:p>
          <a:endParaRPr lang="es-ES"/>
        </a:p>
      </dgm:t>
    </dgm:pt>
  </dgm:ptLst>
  <dgm:cxnLst>
    <dgm:cxn modelId="{7A62F807-A30C-4E98-8F31-AC91D09BC291}" srcId="{8E3979A8-C31F-450F-AD38-4B3709E493EE}" destId="{7A054C99-50AD-47A9-92AB-84061AE159FA}" srcOrd="3" destOrd="0" parTransId="{B4B395BC-C412-49E9-A7EC-E03F32795CAF}" sibTransId="{8464B872-2938-47D8-8070-A20293A8ABB0}"/>
    <dgm:cxn modelId="{7AA12EA9-46E8-4BDA-9E20-89810533B760}" type="presOf" srcId="{471BFD82-CAEF-4FB2-949B-09FAEFF23409}" destId="{706FAE8C-AA67-4280-9BF2-ABE248E351BC}" srcOrd="0" destOrd="0" presId="urn:microsoft.com/office/officeart/2005/8/layout/radial3"/>
    <dgm:cxn modelId="{23AEE3AD-F3C5-408C-A634-FE89F5E3B553}" type="presOf" srcId="{1CBBCC7C-FD0D-4020-AD4C-82876554DF47}" destId="{3917DE19-F9C0-4A67-9BF8-66C4CD7263C1}" srcOrd="0" destOrd="0" presId="urn:microsoft.com/office/officeart/2005/8/layout/radial3"/>
    <dgm:cxn modelId="{F6CACC46-684A-461E-9377-E6148D4792EB}" srcId="{8E3979A8-C31F-450F-AD38-4B3709E493EE}" destId="{5E5ADA36-34AE-4FA7-8CF6-FD7F40C04B39}" srcOrd="6" destOrd="0" parTransId="{3C0358D3-5A17-4017-B2F7-0FB30CD49FF5}" sibTransId="{9910FF1D-AD83-4924-9551-14CA708F0750}"/>
    <dgm:cxn modelId="{2088E1FF-C231-410E-BA44-1E15DEFCA1BD}" type="presOf" srcId="{5E5ADA36-34AE-4FA7-8CF6-FD7F40C04B39}" destId="{36708EC1-BAC2-42DC-A1E8-F8FDA665F49E}" srcOrd="0" destOrd="0" presId="urn:microsoft.com/office/officeart/2005/8/layout/radial3"/>
    <dgm:cxn modelId="{1DC25CA6-0C59-4666-8C77-FE968B17A374}" srcId="{8E3979A8-C31F-450F-AD38-4B3709E493EE}" destId="{471BFD82-CAEF-4FB2-949B-09FAEFF23409}" srcOrd="1" destOrd="0" parTransId="{93D98F95-1D8F-4F84-8894-7B6CF12AC8AA}" sibTransId="{72A6A765-46EF-45B0-9B0D-FD85998F116B}"/>
    <dgm:cxn modelId="{DDD5BFBF-1F99-4F92-836F-22E24FBC26A7}" type="presOf" srcId="{AC1BBF0C-DB90-484A-9B71-5540FD552AAD}" destId="{55682DF8-E5FE-4BC3-9BDB-3D26ED98722B}" srcOrd="0" destOrd="0" presId="urn:microsoft.com/office/officeart/2005/8/layout/radial3"/>
    <dgm:cxn modelId="{BBADB63E-1692-482B-B225-82CA6274C992}" type="presOf" srcId="{7A054C99-50AD-47A9-92AB-84061AE159FA}" destId="{75F1C37B-BF63-4A7E-89D9-6320A43BD35C}" srcOrd="0" destOrd="0" presId="urn:microsoft.com/office/officeart/2005/8/layout/radial3"/>
    <dgm:cxn modelId="{C5378BBD-41C7-45D4-A76D-9585F436719C}" srcId="{C9E00351-568C-4AD5-B876-3B0F66311895}" destId="{8E3979A8-C31F-450F-AD38-4B3709E493EE}" srcOrd="0" destOrd="0" parTransId="{AF808078-1222-4F6B-94AA-F891E21F383D}" sibTransId="{1F816455-F609-4C4A-AB34-32FE572B6B24}"/>
    <dgm:cxn modelId="{68744D19-2E09-426E-A667-3E276AEDEAF5}" srcId="{8E3979A8-C31F-450F-AD38-4B3709E493EE}" destId="{4046D21C-93A8-4754-9695-E15227FE630E}" srcOrd="2" destOrd="0" parTransId="{F336FF97-224F-4315-BF23-7DB18BD8F183}" sibTransId="{B333EB82-0637-4045-A03A-489FE234A828}"/>
    <dgm:cxn modelId="{F26552D7-7324-4C55-8F6D-74FB60E52BA2}" type="presOf" srcId="{88D90B98-CB7C-47F4-900D-BD0085B13C80}" destId="{5B250E3F-69EE-42C7-8243-1B3E1541F7F1}" srcOrd="0" destOrd="0" presId="urn:microsoft.com/office/officeart/2005/8/layout/radial3"/>
    <dgm:cxn modelId="{E931905A-154A-49CF-BDC4-98E452A9EEDC}" type="presOf" srcId="{1700AFF4-3B0E-4BC2-87CA-E9B2819FB547}" destId="{2821686B-7F69-47B5-9CB4-81135492C3E3}" srcOrd="0" destOrd="0" presId="urn:microsoft.com/office/officeart/2005/8/layout/radial3"/>
    <dgm:cxn modelId="{CF6CBAF6-2EBF-4F1A-96AD-4BA52E19A744}" srcId="{8E3979A8-C31F-450F-AD38-4B3709E493EE}" destId="{BAA118AF-15BC-413F-90CF-96F93A78DE49}" srcOrd="4" destOrd="0" parTransId="{DC4B01E6-AACB-4674-BC9F-F4E5075BAC7E}" sibTransId="{BFAF9308-49BC-4235-BF66-1B60A703CE88}"/>
    <dgm:cxn modelId="{1A4715FB-1031-43C4-A54B-D30454106A96}" srcId="{8E3979A8-C31F-450F-AD38-4B3709E493EE}" destId="{1700AFF4-3B0E-4BC2-87CA-E9B2819FB547}" srcOrd="0" destOrd="0" parTransId="{CB3EA36C-4133-4A90-B48E-8F4934F02C2F}" sibTransId="{A6CE5C11-5290-4A2D-81D6-1E6B57E88E5B}"/>
    <dgm:cxn modelId="{FF56B597-423E-48F5-A68E-2A7D19811435}" type="presOf" srcId="{C9E00351-568C-4AD5-B876-3B0F66311895}" destId="{0A797974-8BBF-4087-8278-5A7B2F058821}" srcOrd="0" destOrd="0" presId="urn:microsoft.com/office/officeart/2005/8/layout/radial3"/>
    <dgm:cxn modelId="{4800C4DE-4C60-4E99-A8D1-6B785DA55F5E}" type="presOf" srcId="{BAA118AF-15BC-413F-90CF-96F93A78DE49}" destId="{C190E3D6-0F29-4132-A69D-BC1B1D7EC938}" srcOrd="0" destOrd="0" presId="urn:microsoft.com/office/officeart/2005/8/layout/radial3"/>
    <dgm:cxn modelId="{6A12EECE-89CF-4C16-B572-79A71F58BC87}" srcId="{8E3979A8-C31F-450F-AD38-4B3709E493EE}" destId="{88D90B98-CB7C-47F4-900D-BD0085B13C80}" srcOrd="7" destOrd="0" parTransId="{DCF84799-E4C2-4084-A973-C149371BF8A9}" sibTransId="{163E4CB2-B0A3-4DF1-B30C-65E8EC5589C8}"/>
    <dgm:cxn modelId="{E76D5D7F-A8C8-42DA-BED8-E8CA1C158EBA}" srcId="{8E3979A8-C31F-450F-AD38-4B3709E493EE}" destId="{AC1BBF0C-DB90-484A-9B71-5540FD552AAD}" srcOrd="5" destOrd="0" parTransId="{D0D780EF-E013-407B-83BC-54592CDDC340}" sibTransId="{821C7CFB-9BCD-46CB-B5B9-18737BB3F613}"/>
    <dgm:cxn modelId="{FBFEF12F-4991-4EC2-9CD5-E98687EC9525}" srcId="{8E3979A8-C31F-450F-AD38-4B3709E493EE}" destId="{1CBBCC7C-FD0D-4020-AD4C-82876554DF47}" srcOrd="8" destOrd="0" parTransId="{06B6A338-C172-41B3-93DF-F3F4DB5DF6E1}" sibTransId="{48A70D4D-6CAD-4BBF-9EAB-4EE83FE68EDC}"/>
    <dgm:cxn modelId="{94300A11-DDC5-4103-88EC-91821E7DEB12}" type="presOf" srcId="{8E3979A8-C31F-450F-AD38-4B3709E493EE}" destId="{AF9AB114-FC16-4D21-B843-77F2F0FDBFD8}" srcOrd="0" destOrd="0" presId="urn:microsoft.com/office/officeart/2005/8/layout/radial3"/>
    <dgm:cxn modelId="{7F2877BA-2B9E-4F04-8353-A6E25D2A8418}" type="presOf" srcId="{4046D21C-93A8-4754-9695-E15227FE630E}" destId="{A1A61EB3-E59F-4FD7-8AF2-846821216BC4}" srcOrd="0" destOrd="0" presId="urn:microsoft.com/office/officeart/2005/8/layout/radial3"/>
    <dgm:cxn modelId="{9AE0B683-979B-4725-A1E8-DCEC65BF70EA}" type="presParOf" srcId="{0A797974-8BBF-4087-8278-5A7B2F058821}" destId="{F2ED15BF-1665-4DEB-9967-708B208AC454}" srcOrd="0" destOrd="0" presId="urn:microsoft.com/office/officeart/2005/8/layout/radial3"/>
    <dgm:cxn modelId="{89A79691-E377-4E12-9193-7E6E1B1356A1}" type="presParOf" srcId="{F2ED15BF-1665-4DEB-9967-708B208AC454}" destId="{AF9AB114-FC16-4D21-B843-77F2F0FDBFD8}" srcOrd="0" destOrd="0" presId="urn:microsoft.com/office/officeart/2005/8/layout/radial3"/>
    <dgm:cxn modelId="{913DD4FA-5568-462F-B8B8-EFC0B2907860}" type="presParOf" srcId="{F2ED15BF-1665-4DEB-9967-708B208AC454}" destId="{2821686B-7F69-47B5-9CB4-81135492C3E3}" srcOrd="1" destOrd="0" presId="urn:microsoft.com/office/officeart/2005/8/layout/radial3"/>
    <dgm:cxn modelId="{A7DCB319-C5F5-45EE-B8FF-194DEB13EC61}" type="presParOf" srcId="{F2ED15BF-1665-4DEB-9967-708B208AC454}" destId="{706FAE8C-AA67-4280-9BF2-ABE248E351BC}" srcOrd="2" destOrd="0" presId="urn:microsoft.com/office/officeart/2005/8/layout/radial3"/>
    <dgm:cxn modelId="{52476C07-6101-4805-8C29-FF6104B8CDD9}" type="presParOf" srcId="{F2ED15BF-1665-4DEB-9967-708B208AC454}" destId="{A1A61EB3-E59F-4FD7-8AF2-846821216BC4}" srcOrd="3" destOrd="0" presId="urn:microsoft.com/office/officeart/2005/8/layout/radial3"/>
    <dgm:cxn modelId="{68627EB7-2060-4D5F-B017-28908393527C}" type="presParOf" srcId="{F2ED15BF-1665-4DEB-9967-708B208AC454}" destId="{75F1C37B-BF63-4A7E-89D9-6320A43BD35C}" srcOrd="4" destOrd="0" presId="urn:microsoft.com/office/officeart/2005/8/layout/radial3"/>
    <dgm:cxn modelId="{2451252D-A3DC-43D6-A82B-A7CA3750AD6F}" type="presParOf" srcId="{F2ED15BF-1665-4DEB-9967-708B208AC454}" destId="{C190E3D6-0F29-4132-A69D-BC1B1D7EC938}" srcOrd="5" destOrd="0" presId="urn:microsoft.com/office/officeart/2005/8/layout/radial3"/>
    <dgm:cxn modelId="{0E6B2C53-5A5D-4352-90F7-28D60A5C1657}" type="presParOf" srcId="{F2ED15BF-1665-4DEB-9967-708B208AC454}" destId="{55682DF8-E5FE-4BC3-9BDB-3D26ED98722B}" srcOrd="6" destOrd="0" presId="urn:microsoft.com/office/officeart/2005/8/layout/radial3"/>
    <dgm:cxn modelId="{2ACFA27F-1617-4E06-84D7-C06D212FEA21}" type="presParOf" srcId="{F2ED15BF-1665-4DEB-9967-708B208AC454}" destId="{36708EC1-BAC2-42DC-A1E8-F8FDA665F49E}" srcOrd="7" destOrd="0" presId="urn:microsoft.com/office/officeart/2005/8/layout/radial3"/>
    <dgm:cxn modelId="{91C793C9-F59E-4EE8-9058-B64A4E342AF7}" type="presParOf" srcId="{F2ED15BF-1665-4DEB-9967-708B208AC454}" destId="{5B250E3F-69EE-42C7-8243-1B3E1541F7F1}" srcOrd="8" destOrd="0" presId="urn:microsoft.com/office/officeart/2005/8/layout/radial3"/>
    <dgm:cxn modelId="{A773DFA9-DCD7-44D4-827F-B72F1B95CB58}" type="presParOf" srcId="{F2ED15BF-1665-4DEB-9967-708B208AC454}" destId="{3917DE19-F9C0-4A67-9BF8-66C4CD7263C1}" srcOrd="9"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78017A-A4A4-42CE-87F6-81EED103DE78}">
      <dsp:nvSpPr>
        <dsp:cNvPr id="0" name=""/>
        <dsp:cNvSpPr/>
      </dsp:nvSpPr>
      <dsp:spPr>
        <a:xfrm>
          <a:off x="2188125" y="1909714"/>
          <a:ext cx="1369592" cy="122285"/>
        </a:xfrm>
        <a:custGeom>
          <a:avLst/>
          <a:gdLst/>
          <a:ahLst/>
          <a:cxnLst/>
          <a:rect l="0" t="0" r="0" b="0"/>
          <a:pathLst>
            <a:path>
              <a:moveTo>
                <a:pt x="0" y="122285"/>
              </a:moveTo>
              <a:lnTo>
                <a:pt x="1369592" y="122285"/>
              </a:lnTo>
              <a:lnTo>
                <a:pt x="1369592" y="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9B9D14B-4804-445A-BC4F-9175469EF405}">
      <dsp:nvSpPr>
        <dsp:cNvPr id="0" name=""/>
        <dsp:cNvSpPr/>
      </dsp:nvSpPr>
      <dsp:spPr>
        <a:xfrm>
          <a:off x="2188125" y="2032000"/>
          <a:ext cx="2739184" cy="841321"/>
        </a:xfrm>
        <a:custGeom>
          <a:avLst/>
          <a:gdLst/>
          <a:ahLst/>
          <a:cxnLst/>
          <a:rect l="0" t="0" r="0" b="0"/>
          <a:pathLst>
            <a:path>
              <a:moveTo>
                <a:pt x="0" y="0"/>
              </a:moveTo>
              <a:lnTo>
                <a:pt x="2543528" y="0"/>
              </a:lnTo>
              <a:lnTo>
                <a:pt x="2543528" y="841321"/>
              </a:lnTo>
              <a:lnTo>
                <a:pt x="2739184" y="841321"/>
              </a:lnTo>
            </a:path>
          </a:pathLst>
        </a:custGeom>
        <a:noFill/>
        <a:ln w="12700" cap="flat" cmpd="sng" algn="ctr">
          <a:solidFill>
            <a:srgbClr val="92D050"/>
          </a:solidFill>
          <a:prstDash val="solid"/>
          <a:miter lim="800000"/>
        </a:ln>
        <a:effectLst/>
      </dsp:spPr>
      <dsp:style>
        <a:lnRef idx="2">
          <a:scrgbClr r="0" g="0" b="0"/>
        </a:lnRef>
        <a:fillRef idx="0">
          <a:scrgbClr r="0" g="0" b="0"/>
        </a:fillRef>
        <a:effectRef idx="0">
          <a:scrgbClr r="0" g="0" b="0"/>
        </a:effectRef>
        <a:fontRef idx="minor"/>
      </dsp:style>
    </dsp:sp>
    <dsp:sp modelId="{337C07E3-E573-4142-BFD6-54A97E4873A5}">
      <dsp:nvSpPr>
        <dsp:cNvPr id="0" name=""/>
        <dsp:cNvSpPr/>
      </dsp:nvSpPr>
      <dsp:spPr>
        <a:xfrm>
          <a:off x="2188125" y="1986280"/>
          <a:ext cx="2739184" cy="91440"/>
        </a:xfrm>
        <a:custGeom>
          <a:avLst/>
          <a:gdLst/>
          <a:ahLst/>
          <a:cxnLst/>
          <a:rect l="0" t="0" r="0" b="0"/>
          <a:pathLst>
            <a:path>
              <a:moveTo>
                <a:pt x="0" y="45720"/>
              </a:moveTo>
              <a:lnTo>
                <a:pt x="2739184" y="4572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849C8E-F937-4236-8445-386EEEB6C44C}">
      <dsp:nvSpPr>
        <dsp:cNvPr id="0" name=""/>
        <dsp:cNvSpPr/>
      </dsp:nvSpPr>
      <dsp:spPr>
        <a:xfrm>
          <a:off x="2188125" y="1190678"/>
          <a:ext cx="2739184" cy="841321"/>
        </a:xfrm>
        <a:custGeom>
          <a:avLst/>
          <a:gdLst/>
          <a:ahLst/>
          <a:cxnLst/>
          <a:rect l="0" t="0" r="0" b="0"/>
          <a:pathLst>
            <a:path>
              <a:moveTo>
                <a:pt x="0" y="841321"/>
              </a:moveTo>
              <a:lnTo>
                <a:pt x="2543528" y="841321"/>
              </a:lnTo>
              <a:lnTo>
                <a:pt x="2543528" y="0"/>
              </a:lnTo>
              <a:lnTo>
                <a:pt x="2739184" y="0"/>
              </a:lnTo>
            </a:path>
          </a:pathLst>
        </a:custGeom>
        <a:noFill/>
        <a:ln w="12700" cap="flat" cmpd="sng" algn="ctr">
          <a:solidFill>
            <a:srgbClr val="92D050"/>
          </a:solidFill>
          <a:prstDash val="solid"/>
          <a:miter lim="800000"/>
        </a:ln>
        <a:effectLst/>
      </dsp:spPr>
      <dsp:style>
        <a:lnRef idx="2">
          <a:scrgbClr r="0" g="0" b="0"/>
        </a:lnRef>
        <a:fillRef idx="0">
          <a:scrgbClr r="0" g="0" b="0"/>
        </a:fillRef>
        <a:effectRef idx="0">
          <a:scrgbClr r="0" g="0" b="0"/>
        </a:effectRef>
        <a:fontRef idx="minor"/>
      </dsp:style>
    </dsp:sp>
    <dsp:sp modelId="{586D823E-8480-4569-8B60-489081A1B614}">
      <dsp:nvSpPr>
        <dsp:cNvPr id="0" name=""/>
        <dsp:cNvSpPr/>
      </dsp:nvSpPr>
      <dsp:spPr>
        <a:xfrm>
          <a:off x="2549" y="1744768"/>
          <a:ext cx="2185576" cy="574462"/>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s-ES" sz="1500" b="1" kern="1200" dirty="0" smtClean="0">
              <a:solidFill>
                <a:schemeClr val="tx1">
                  <a:lumMod val="85000"/>
                  <a:lumOff val="15000"/>
                </a:schemeClr>
              </a:solidFill>
            </a:rPr>
            <a:t>Comité Técnico de Educación en Emergencias</a:t>
          </a:r>
          <a:endParaRPr lang="es-CO" sz="1500" b="1" kern="1200" dirty="0">
            <a:solidFill>
              <a:schemeClr val="tx1">
                <a:lumMod val="85000"/>
                <a:lumOff val="15000"/>
              </a:schemeClr>
            </a:solidFill>
          </a:endParaRPr>
        </a:p>
      </dsp:txBody>
      <dsp:txXfrm>
        <a:off x="2549" y="1744768"/>
        <a:ext cx="2185576" cy="574462"/>
      </dsp:txXfrm>
    </dsp:sp>
    <dsp:sp modelId="{5B316F4D-2849-4F85-B543-0318A695773A}">
      <dsp:nvSpPr>
        <dsp:cNvPr id="0" name=""/>
        <dsp:cNvSpPr/>
      </dsp:nvSpPr>
      <dsp:spPr>
        <a:xfrm>
          <a:off x="4927310" y="892303"/>
          <a:ext cx="1956560" cy="596750"/>
        </a:xfrm>
        <a:prstGeom prst="rect">
          <a:avLst/>
        </a:prstGeom>
        <a:solidFill>
          <a:schemeClr val="accent5">
            <a:lumMod val="7500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s-ES" sz="1500" kern="1200" dirty="0" smtClean="0"/>
            <a:t>Asesorar</a:t>
          </a:r>
          <a:endParaRPr lang="es-CO" sz="1500" kern="1200" dirty="0"/>
        </a:p>
      </dsp:txBody>
      <dsp:txXfrm>
        <a:off x="4927310" y="892303"/>
        <a:ext cx="1956560" cy="596750"/>
      </dsp:txXfrm>
    </dsp:sp>
    <dsp:sp modelId="{068C16B7-0578-41B2-A685-ACB591806BB8}">
      <dsp:nvSpPr>
        <dsp:cNvPr id="0" name=""/>
        <dsp:cNvSpPr/>
      </dsp:nvSpPr>
      <dsp:spPr>
        <a:xfrm>
          <a:off x="4927310" y="1733624"/>
          <a:ext cx="1956560" cy="596750"/>
        </a:xfrm>
        <a:prstGeom prst="rect">
          <a:avLst/>
        </a:prstGeom>
        <a:solidFill>
          <a:srgbClr val="679C08"/>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s-ES" sz="1500" kern="1200" dirty="0" smtClean="0"/>
            <a:t>Recomendar</a:t>
          </a:r>
          <a:endParaRPr lang="es-CO" sz="1500" kern="1200" dirty="0"/>
        </a:p>
      </dsp:txBody>
      <dsp:txXfrm>
        <a:off x="4927310" y="1733624"/>
        <a:ext cx="1956560" cy="596750"/>
      </dsp:txXfrm>
    </dsp:sp>
    <dsp:sp modelId="{96594C00-AB2F-4A6E-B02A-E5B9F2DABDE2}">
      <dsp:nvSpPr>
        <dsp:cNvPr id="0" name=""/>
        <dsp:cNvSpPr/>
      </dsp:nvSpPr>
      <dsp:spPr>
        <a:xfrm>
          <a:off x="4927310" y="2574945"/>
          <a:ext cx="1956560" cy="596750"/>
        </a:xfrm>
        <a:prstGeom prst="rect">
          <a:avLst/>
        </a:prstGeom>
        <a:solidFill>
          <a:srgbClr val="92D050"/>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s-ES" sz="1500" kern="1200" dirty="0" smtClean="0">
              <a:solidFill>
                <a:schemeClr val="tx1">
                  <a:lumMod val="85000"/>
                  <a:lumOff val="15000"/>
                </a:schemeClr>
              </a:solidFill>
            </a:rPr>
            <a:t>Coordinar Acciones</a:t>
          </a:r>
          <a:endParaRPr lang="es-CO" sz="1500" kern="1200" dirty="0">
            <a:solidFill>
              <a:schemeClr val="tx1">
                <a:lumMod val="85000"/>
                <a:lumOff val="15000"/>
              </a:schemeClr>
            </a:solidFill>
          </a:endParaRPr>
        </a:p>
      </dsp:txBody>
      <dsp:txXfrm>
        <a:off x="4927310" y="2574945"/>
        <a:ext cx="1956560" cy="596750"/>
      </dsp:txXfrm>
    </dsp:sp>
    <dsp:sp modelId="{60A78ADC-E7CB-48AF-9730-441DCE899DBD}">
      <dsp:nvSpPr>
        <dsp:cNvPr id="0" name=""/>
        <dsp:cNvSpPr/>
      </dsp:nvSpPr>
      <dsp:spPr>
        <a:xfrm>
          <a:off x="2579437" y="1312963"/>
          <a:ext cx="1956560" cy="596750"/>
        </a:xfrm>
        <a:prstGeom prst="rect">
          <a:avLst/>
        </a:prstGeom>
        <a:solidFill>
          <a:schemeClr val="accent4">
            <a:lumMod val="60000"/>
            <a:lumOff val="40000"/>
          </a:schemeClr>
        </a:solidFill>
        <a:ln w="12700" cap="flat" cmpd="sng" algn="ctr">
          <a:solidFill>
            <a:schemeClr val="lt1">
              <a:shade val="80000"/>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s-ES" sz="1500" kern="1200" dirty="0" smtClean="0">
              <a:solidFill>
                <a:schemeClr val="tx1"/>
              </a:solidFill>
            </a:rPr>
            <a:t>Responsable</a:t>
          </a:r>
          <a:endParaRPr lang="es-CO" sz="1500" kern="1200" dirty="0">
            <a:solidFill>
              <a:schemeClr val="tx1"/>
            </a:solidFill>
          </a:endParaRPr>
        </a:p>
      </dsp:txBody>
      <dsp:txXfrm>
        <a:off x="2579437" y="1312963"/>
        <a:ext cx="1956560" cy="5967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6CFF4F-9BA1-45E4-A3BD-E9C7040AE8AB}">
      <dsp:nvSpPr>
        <dsp:cNvPr id="0" name=""/>
        <dsp:cNvSpPr/>
      </dsp:nvSpPr>
      <dsp:spPr>
        <a:xfrm>
          <a:off x="0" y="0"/>
          <a:ext cx="2735997" cy="4593266"/>
        </a:xfrm>
        <a:prstGeom prst="roundRect">
          <a:avLst>
            <a:gd name="adj" fmla="val 5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outerShdw blurRad="50800" dist="38100" dir="13500000" algn="br" rotWithShape="0">
            <a:prstClr val="black">
              <a:alpha val="40000"/>
            </a:prst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61722" rIns="80010" bIns="0" numCol="1" spcCol="1270" anchor="t" anchorCtr="0">
          <a:noAutofit/>
        </a:bodyPr>
        <a:lstStyle/>
        <a:p>
          <a:pPr lvl="0" algn="r" defTabSz="800100">
            <a:lnSpc>
              <a:spcPct val="90000"/>
            </a:lnSpc>
            <a:spcBef>
              <a:spcPct val="0"/>
            </a:spcBef>
            <a:spcAft>
              <a:spcPct val="35000"/>
            </a:spcAft>
          </a:pPr>
          <a:r>
            <a:rPr lang="es-CO" sz="1800" b="1" kern="1200" dirty="0">
              <a:effectLst/>
            </a:rPr>
            <a:t>SECRETARIA DE EDUCACIÓN</a:t>
          </a:r>
        </a:p>
      </dsp:txBody>
      <dsp:txXfrm rot="16200000">
        <a:off x="-1609639" y="1609639"/>
        <a:ext cx="3766478" cy="547199"/>
      </dsp:txXfrm>
    </dsp:sp>
    <dsp:sp modelId="{D9C87C3D-57A3-4236-B0C4-E28247C2A857}">
      <dsp:nvSpPr>
        <dsp:cNvPr id="0" name=""/>
        <dsp:cNvSpPr/>
      </dsp:nvSpPr>
      <dsp:spPr>
        <a:xfrm>
          <a:off x="745614" y="0"/>
          <a:ext cx="2038318" cy="4593266"/>
        </a:xfrm>
        <a:prstGeom prst="rect">
          <a:avLst/>
        </a:prstGeom>
        <a:noFill/>
        <a:ln>
          <a:noFill/>
        </a:ln>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41148" rIns="0" bIns="0" numCol="1" spcCol="1270" anchor="t" anchorCtr="0">
          <a:noAutofit/>
        </a:bodyPr>
        <a:lstStyle/>
        <a:p>
          <a:pPr lvl="0" algn="ctr" defTabSz="533400">
            <a:lnSpc>
              <a:spcPct val="90000"/>
            </a:lnSpc>
            <a:spcBef>
              <a:spcPct val="0"/>
            </a:spcBef>
            <a:spcAft>
              <a:spcPct val="35000"/>
            </a:spcAft>
          </a:pPr>
          <a:r>
            <a:rPr lang="es-CO" sz="1200" kern="1200" dirty="0"/>
            <a:t>No se evidenció ruta de acompañamiento definidas frente a situaciones de emergencia por parte de Secretaría de Educación.</a:t>
          </a:r>
        </a:p>
        <a:p>
          <a:pPr lvl="0" algn="ctr" defTabSz="533400">
            <a:lnSpc>
              <a:spcPct val="90000"/>
            </a:lnSpc>
            <a:spcBef>
              <a:spcPct val="0"/>
            </a:spcBef>
            <a:spcAft>
              <a:spcPct val="35000"/>
            </a:spcAft>
          </a:pPr>
          <a:endParaRPr lang="es-CO" sz="1200" kern="1200" dirty="0"/>
        </a:p>
        <a:p>
          <a:pPr lvl="0" algn="ctr" defTabSz="533400">
            <a:lnSpc>
              <a:spcPct val="90000"/>
            </a:lnSpc>
            <a:spcBef>
              <a:spcPct val="0"/>
            </a:spcBef>
            <a:spcAft>
              <a:spcPct val="35000"/>
            </a:spcAft>
          </a:pPr>
          <a:r>
            <a:rPr lang="es-CO" sz="1200" kern="1200" dirty="0"/>
            <a:t>Falta de articulación con otras entidades como salud e ICBF</a:t>
          </a:r>
        </a:p>
        <a:p>
          <a:pPr lvl="0" algn="ctr" defTabSz="533400">
            <a:lnSpc>
              <a:spcPct val="90000"/>
            </a:lnSpc>
            <a:spcBef>
              <a:spcPct val="0"/>
            </a:spcBef>
            <a:spcAft>
              <a:spcPct val="35000"/>
            </a:spcAft>
          </a:pPr>
          <a:endParaRPr lang="es-CO" sz="1200" kern="1200" dirty="0"/>
        </a:p>
        <a:p>
          <a:pPr marL="0" lvl="0" indent="0" algn="ctr" defTabSz="533400">
            <a:lnSpc>
              <a:spcPct val="90000"/>
            </a:lnSpc>
            <a:spcBef>
              <a:spcPct val="0"/>
            </a:spcBef>
            <a:spcAft>
              <a:spcPct val="35000"/>
            </a:spcAft>
            <a:tabLst/>
          </a:pPr>
          <a:r>
            <a:rPr lang="es-CO" sz="1200" kern="1200" dirty="0"/>
            <a:t>Secretaría de Educación no ha priorizado como necesidad de formación y/o capacitación la atención psicológica en emergencia para los docentes orientadores y atención en primeros auxilios a docentes, directivos docentes y administrativos.  </a:t>
          </a:r>
        </a:p>
      </dsp:txBody>
      <dsp:txXfrm>
        <a:off x="745614" y="0"/>
        <a:ext cx="2038318" cy="4593266"/>
      </dsp:txXfrm>
    </dsp:sp>
    <dsp:sp modelId="{DFC1DFA4-EB2A-4443-87ED-5909BB149945}">
      <dsp:nvSpPr>
        <dsp:cNvPr id="0" name=""/>
        <dsp:cNvSpPr/>
      </dsp:nvSpPr>
      <dsp:spPr>
        <a:xfrm>
          <a:off x="2981714" y="0"/>
          <a:ext cx="2446434" cy="4593266"/>
        </a:xfrm>
        <a:prstGeom prst="roundRect">
          <a:avLst>
            <a:gd name="adj" fmla="val 5000"/>
          </a:avLst>
        </a:prstGeom>
        <a:gradFill rotWithShape="0">
          <a:gsLst>
            <a:gs pos="0">
              <a:schemeClr val="accent5">
                <a:hueOff val="-3379271"/>
                <a:satOff val="-8710"/>
                <a:lumOff val="-5883"/>
                <a:alphaOff val="0"/>
                <a:lumMod val="110000"/>
                <a:satMod val="105000"/>
                <a:tint val="67000"/>
              </a:schemeClr>
            </a:gs>
            <a:gs pos="50000">
              <a:schemeClr val="accent5">
                <a:hueOff val="-3379271"/>
                <a:satOff val="-8710"/>
                <a:lumOff val="-5883"/>
                <a:alphaOff val="0"/>
                <a:lumMod val="105000"/>
                <a:satMod val="103000"/>
                <a:tint val="73000"/>
              </a:schemeClr>
            </a:gs>
            <a:gs pos="100000">
              <a:schemeClr val="accent5">
                <a:hueOff val="-3379271"/>
                <a:satOff val="-8710"/>
                <a:lumOff val="-5883"/>
                <a:alphaOff val="0"/>
                <a:lumMod val="105000"/>
                <a:satMod val="109000"/>
                <a:tint val="81000"/>
              </a:schemeClr>
            </a:gs>
          </a:gsLst>
          <a:lin ang="5400000" scaled="0"/>
        </a:gradFill>
        <a:ln>
          <a:noFill/>
        </a:ln>
        <a:effectLst>
          <a:outerShdw blurRad="50800" dist="38100" dir="16200000" rotWithShape="0">
            <a:prstClr val="black">
              <a:alpha val="40000"/>
            </a:prst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61722" rIns="80010" bIns="0" numCol="1" spcCol="1270" anchor="t" anchorCtr="0">
          <a:noAutofit/>
        </a:bodyPr>
        <a:lstStyle/>
        <a:p>
          <a:pPr lvl="0" algn="r" defTabSz="800100">
            <a:lnSpc>
              <a:spcPct val="90000"/>
            </a:lnSpc>
            <a:spcBef>
              <a:spcPct val="0"/>
            </a:spcBef>
            <a:spcAft>
              <a:spcPct val="35000"/>
            </a:spcAft>
          </a:pPr>
          <a:r>
            <a:rPr lang="es-CO" sz="1800" b="1" kern="1200" dirty="0">
              <a:effectLst/>
            </a:rPr>
            <a:t>INSTITUCIONES</a:t>
          </a:r>
          <a:r>
            <a:rPr lang="es-CO" sz="1600" b="1" kern="1200" dirty="0">
              <a:effectLst/>
            </a:rPr>
            <a:t> </a:t>
          </a:r>
          <a:r>
            <a:rPr lang="es-CO" sz="1800" b="1" kern="1200" dirty="0">
              <a:effectLst/>
            </a:rPr>
            <a:t>EDUCATIVAS (Docentes, Directivos docentes, Docente de Aula y Administrativos)</a:t>
          </a:r>
        </a:p>
      </dsp:txBody>
      <dsp:txXfrm rot="16200000">
        <a:off x="1343119" y="1638595"/>
        <a:ext cx="3766478" cy="489286"/>
      </dsp:txXfrm>
    </dsp:sp>
    <dsp:sp modelId="{94EBFCEF-D110-4FE8-A921-2F8D7115A6FF}">
      <dsp:nvSpPr>
        <dsp:cNvPr id="0" name=""/>
        <dsp:cNvSpPr/>
      </dsp:nvSpPr>
      <dsp:spPr>
        <a:xfrm rot="5400000">
          <a:off x="2671548" y="3527393"/>
          <a:ext cx="675060" cy="820914"/>
        </a:xfrm>
        <a:prstGeom prst="flowChartExtra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5">
              <a:hueOff val="0"/>
              <a:satOff val="0"/>
              <a:lumOff val="0"/>
              <a:alphaOff val="0"/>
            </a:schemeClr>
          </a:solidFill>
          <a:prstDash val="solid"/>
          <a:miter lim="800000"/>
        </a:ln>
        <a:effectLst>
          <a:glow rad="101600">
            <a:schemeClr val="accent5">
              <a:satMod val="175000"/>
              <a:alpha val="40000"/>
            </a:schemeClr>
          </a:glow>
        </a:effectLst>
      </dsp:spPr>
      <dsp:style>
        <a:lnRef idx="1">
          <a:scrgbClr r="0" g="0" b="0"/>
        </a:lnRef>
        <a:fillRef idx="2">
          <a:scrgbClr r="0" g="0" b="0"/>
        </a:fillRef>
        <a:effectRef idx="0">
          <a:scrgbClr r="0" g="0" b="0"/>
        </a:effectRef>
        <a:fontRef idx="minor"/>
      </dsp:style>
    </dsp:sp>
    <dsp:sp modelId="{0C09005E-54CE-4AB5-AB8E-885A36630022}">
      <dsp:nvSpPr>
        <dsp:cNvPr id="0" name=""/>
        <dsp:cNvSpPr/>
      </dsp:nvSpPr>
      <dsp:spPr>
        <a:xfrm>
          <a:off x="3690410" y="0"/>
          <a:ext cx="1822593" cy="4593266"/>
        </a:xfrm>
        <a:prstGeom prst="rect">
          <a:avLst/>
        </a:prstGeom>
        <a:noFill/>
        <a:ln>
          <a:noFill/>
        </a:ln>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48006" rIns="0" bIns="0" numCol="1" spcCol="1270" anchor="t" anchorCtr="0">
          <a:noAutofit/>
        </a:bodyPr>
        <a:lstStyle/>
        <a:p>
          <a:pPr lvl="0" algn="ctr" defTabSz="622300">
            <a:lnSpc>
              <a:spcPct val="90000"/>
            </a:lnSpc>
            <a:spcBef>
              <a:spcPct val="0"/>
            </a:spcBef>
            <a:spcAft>
              <a:spcPct val="35000"/>
            </a:spcAft>
          </a:pPr>
          <a:r>
            <a:rPr lang="es-CO" sz="1400" kern="1200" dirty="0"/>
            <a:t>Falta de formación frente a la atención en este tipo de emergencias. (Pérdida de vidas humanas de familiares de docentes, administrativos y estudiantes).</a:t>
          </a:r>
        </a:p>
        <a:p>
          <a:pPr lvl="0" algn="ctr" defTabSz="622300">
            <a:lnSpc>
              <a:spcPct val="90000"/>
            </a:lnSpc>
            <a:spcBef>
              <a:spcPct val="0"/>
            </a:spcBef>
            <a:spcAft>
              <a:spcPct val="35000"/>
            </a:spcAft>
          </a:pPr>
          <a:endParaRPr lang="es-CO" sz="1400" kern="1200" dirty="0"/>
        </a:p>
        <a:p>
          <a:pPr lvl="0" algn="ctr" defTabSz="622300">
            <a:lnSpc>
              <a:spcPct val="90000"/>
            </a:lnSpc>
            <a:spcBef>
              <a:spcPct val="0"/>
            </a:spcBef>
            <a:spcAft>
              <a:spcPct val="35000"/>
            </a:spcAft>
          </a:pPr>
          <a:r>
            <a:rPr lang="es-CO" sz="1400" kern="1200" dirty="0"/>
            <a:t>Miedo, dolor y angustia </a:t>
          </a:r>
          <a:r>
            <a:rPr lang="es-CO" sz="1400" u="sng" kern="1200" dirty="0"/>
            <a:t>en todo el personal</a:t>
          </a:r>
          <a:r>
            <a:rPr lang="es-CO" sz="1400" kern="1200" dirty="0"/>
            <a:t>.</a:t>
          </a:r>
        </a:p>
        <a:p>
          <a:pPr lvl="0" algn="ctr" defTabSz="622300">
            <a:lnSpc>
              <a:spcPct val="90000"/>
            </a:lnSpc>
            <a:spcBef>
              <a:spcPct val="0"/>
            </a:spcBef>
            <a:spcAft>
              <a:spcPct val="35000"/>
            </a:spcAft>
          </a:pPr>
          <a:endParaRPr lang="es-CO" sz="1400" kern="1200" dirty="0"/>
        </a:p>
        <a:p>
          <a:pPr lvl="0" algn="ctr" defTabSz="622300">
            <a:lnSpc>
              <a:spcPct val="90000"/>
            </a:lnSpc>
            <a:spcBef>
              <a:spcPct val="0"/>
            </a:spcBef>
            <a:spcAft>
              <a:spcPct val="35000"/>
            </a:spcAft>
          </a:pPr>
          <a:r>
            <a:rPr lang="es-CO" sz="1400" kern="1200" dirty="0"/>
            <a:t>Activación de duelos no resueltos.</a:t>
          </a:r>
        </a:p>
      </dsp:txBody>
      <dsp:txXfrm>
        <a:off x="3690410" y="0"/>
        <a:ext cx="1822593" cy="4593266"/>
      </dsp:txXfrm>
    </dsp:sp>
    <dsp:sp modelId="{B59B5BEE-B95C-4183-A996-A6BF996D4D07}">
      <dsp:nvSpPr>
        <dsp:cNvPr id="0" name=""/>
        <dsp:cNvSpPr/>
      </dsp:nvSpPr>
      <dsp:spPr>
        <a:xfrm>
          <a:off x="5704550" y="0"/>
          <a:ext cx="3099060" cy="4593266"/>
        </a:xfrm>
        <a:prstGeom prst="roundRect">
          <a:avLst>
            <a:gd name="adj" fmla="val 5000"/>
          </a:avLst>
        </a:prstGeom>
        <a:gradFill rotWithShape="0">
          <a:gsLst>
            <a:gs pos="0">
              <a:schemeClr val="accent5">
                <a:hueOff val="-6758543"/>
                <a:satOff val="-17419"/>
                <a:lumOff val="-11765"/>
                <a:alphaOff val="0"/>
                <a:lumMod val="110000"/>
                <a:satMod val="105000"/>
                <a:tint val="67000"/>
              </a:schemeClr>
            </a:gs>
            <a:gs pos="50000">
              <a:schemeClr val="accent5">
                <a:hueOff val="-6758543"/>
                <a:satOff val="-17419"/>
                <a:lumOff val="-11765"/>
                <a:alphaOff val="0"/>
                <a:lumMod val="105000"/>
                <a:satMod val="103000"/>
                <a:tint val="73000"/>
              </a:schemeClr>
            </a:gs>
            <a:gs pos="100000">
              <a:schemeClr val="accent5">
                <a:hueOff val="-6758543"/>
                <a:satOff val="-17419"/>
                <a:lumOff val="-11765"/>
                <a:alphaOff val="0"/>
                <a:lumMod val="105000"/>
                <a:satMod val="109000"/>
                <a:tint val="81000"/>
              </a:schemeClr>
            </a:gs>
          </a:gsLst>
          <a:lin ang="5400000" scaled="0"/>
        </a:gradFill>
        <a:ln>
          <a:noFill/>
        </a:ln>
        <a:effectLst>
          <a:outerShdw blurRad="50800" dist="38100" dir="16200000" rotWithShape="0">
            <a:prstClr val="black">
              <a:alpha val="40000"/>
            </a:prst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61722" rIns="80010" bIns="0" numCol="1" spcCol="1270" anchor="t" anchorCtr="0">
          <a:noAutofit/>
        </a:bodyPr>
        <a:lstStyle/>
        <a:p>
          <a:pPr lvl="0" algn="r" defTabSz="800100">
            <a:lnSpc>
              <a:spcPct val="90000"/>
            </a:lnSpc>
            <a:spcBef>
              <a:spcPct val="0"/>
            </a:spcBef>
            <a:spcAft>
              <a:spcPct val="35000"/>
            </a:spcAft>
          </a:pPr>
          <a:r>
            <a:rPr lang="es-CO" sz="1800" b="1" kern="1200" dirty="0">
              <a:effectLst/>
            </a:rPr>
            <a:t>INSTITUCIONES EDUCATIVAS (Estudiantes y padres de familia)</a:t>
          </a:r>
        </a:p>
      </dsp:txBody>
      <dsp:txXfrm rot="16200000">
        <a:off x="4131217" y="1573332"/>
        <a:ext cx="3766478" cy="619812"/>
      </dsp:txXfrm>
    </dsp:sp>
    <dsp:sp modelId="{4F0735F0-2137-4B64-A8A2-0D1EE2E339C8}">
      <dsp:nvSpPr>
        <dsp:cNvPr id="0" name=""/>
        <dsp:cNvSpPr/>
      </dsp:nvSpPr>
      <dsp:spPr>
        <a:xfrm rot="5400000">
          <a:off x="5394384" y="3527393"/>
          <a:ext cx="675060" cy="820914"/>
        </a:xfrm>
        <a:prstGeom prst="flowChartExtra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5">
              <a:hueOff val="-6758543"/>
              <a:satOff val="-17419"/>
              <a:lumOff val="-11765"/>
              <a:alphaOff val="0"/>
            </a:schemeClr>
          </a:solidFill>
          <a:prstDash val="solid"/>
          <a:miter lim="800000"/>
        </a:ln>
        <a:effectLst>
          <a:glow rad="101600">
            <a:schemeClr val="accent5">
              <a:satMod val="175000"/>
              <a:alpha val="40000"/>
            </a:schemeClr>
          </a:glow>
        </a:effectLst>
      </dsp:spPr>
      <dsp:style>
        <a:lnRef idx="1">
          <a:scrgbClr r="0" g="0" b="0"/>
        </a:lnRef>
        <a:fillRef idx="2">
          <a:scrgbClr r="0" g="0" b="0"/>
        </a:fillRef>
        <a:effectRef idx="0">
          <a:scrgbClr r="0" g="0" b="0"/>
        </a:effectRef>
        <a:fontRef idx="minor"/>
      </dsp:style>
    </dsp:sp>
    <dsp:sp modelId="{01943B5E-C3CB-491F-BEB5-41C246F496A5}">
      <dsp:nvSpPr>
        <dsp:cNvPr id="0" name=""/>
        <dsp:cNvSpPr/>
      </dsp:nvSpPr>
      <dsp:spPr>
        <a:xfrm>
          <a:off x="6496455" y="0"/>
          <a:ext cx="2308800" cy="4593266"/>
        </a:xfrm>
        <a:prstGeom prst="rect">
          <a:avLst/>
        </a:prstGeom>
        <a:noFill/>
        <a:ln>
          <a:noFill/>
        </a:ln>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48006" rIns="0" bIns="0" numCol="1" spcCol="1270" anchor="t" anchorCtr="0">
          <a:noAutofit/>
        </a:bodyPr>
        <a:lstStyle/>
        <a:p>
          <a:pPr lvl="0" algn="ctr" defTabSz="622300">
            <a:lnSpc>
              <a:spcPct val="90000"/>
            </a:lnSpc>
            <a:spcBef>
              <a:spcPct val="0"/>
            </a:spcBef>
            <a:spcAft>
              <a:spcPct val="35000"/>
            </a:spcAft>
          </a:pPr>
          <a:r>
            <a:rPr lang="es-CO" sz="1400" kern="1200" dirty="0"/>
            <a:t>Pérdida de seis (6) estudiantes de los grados 3°, 7°,8° y 11° (IE Santa Teresita) y 4° (IE Madre Caridad Brader)</a:t>
          </a:r>
        </a:p>
        <a:p>
          <a:pPr lvl="0" algn="ctr" defTabSz="622300">
            <a:lnSpc>
              <a:spcPct val="90000"/>
            </a:lnSpc>
            <a:spcBef>
              <a:spcPct val="0"/>
            </a:spcBef>
            <a:spcAft>
              <a:spcPct val="35000"/>
            </a:spcAft>
          </a:pPr>
          <a:endParaRPr lang="es-CO" sz="1400" kern="1200" dirty="0"/>
        </a:p>
        <a:p>
          <a:pPr lvl="0" algn="ctr" defTabSz="622300">
            <a:lnSpc>
              <a:spcPct val="90000"/>
            </a:lnSpc>
            <a:spcBef>
              <a:spcPct val="0"/>
            </a:spcBef>
            <a:spcAft>
              <a:spcPct val="35000"/>
            </a:spcAft>
          </a:pPr>
          <a:r>
            <a:rPr lang="es-CO" sz="1400" kern="1200" dirty="0"/>
            <a:t>Afectación emocional de los estudiantes IE Santa Teresita luego de velación colectiva en polideportivo de la Sede Principal.</a:t>
          </a:r>
        </a:p>
        <a:p>
          <a:pPr lvl="0" algn="ctr" defTabSz="622300">
            <a:lnSpc>
              <a:spcPct val="90000"/>
            </a:lnSpc>
            <a:spcBef>
              <a:spcPct val="0"/>
            </a:spcBef>
            <a:spcAft>
              <a:spcPct val="35000"/>
            </a:spcAft>
          </a:pPr>
          <a:endParaRPr lang="es-CO" sz="1400" kern="1200" dirty="0"/>
        </a:p>
        <a:p>
          <a:pPr lvl="0" algn="ctr" defTabSz="622300">
            <a:lnSpc>
              <a:spcPct val="90000"/>
            </a:lnSpc>
            <a:spcBef>
              <a:spcPct val="0"/>
            </a:spcBef>
            <a:spcAft>
              <a:spcPct val="35000"/>
            </a:spcAft>
          </a:pPr>
          <a:r>
            <a:rPr lang="es-CO" sz="1400" kern="1200" dirty="0"/>
            <a:t>Dificultad para el manejo del duelo en niños y adolescentes.</a:t>
          </a:r>
        </a:p>
      </dsp:txBody>
      <dsp:txXfrm>
        <a:off x="6496455" y="0"/>
        <a:ext cx="2308800" cy="459326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10F4B2-1C34-4529-8E68-6CAB63DBB4A1}">
      <dsp:nvSpPr>
        <dsp:cNvPr id="0" name=""/>
        <dsp:cNvSpPr/>
      </dsp:nvSpPr>
      <dsp:spPr>
        <a:xfrm>
          <a:off x="4434376" y="2318419"/>
          <a:ext cx="3547234" cy="2032713"/>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l" defTabSz="533400">
            <a:lnSpc>
              <a:spcPct val="90000"/>
            </a:lnSpc>
            <a:spcBef>
              <a:spcPct val="0"/>
            </a:spcBef>
            <a:spcAft>
              <a:spcPct val="15000"/>
            </a:spcAft>
            <a:buChar char="••"/>
          </a:pPr>
          <a:r>
            <a:rPr lang="es-ES" sz="1200" kern="1200" dirty="0"/>
            <a:t> 	* </a:t>
          </a:r>
          <a:r>
            <a:rPr lang="es-ES" sz="1400" kern="1200" dirty="0">
              <a:solidFill>
                <a:schemeClr val="tx1"/>
              </a:solidFill>
            </a:rPr>
            <a:t>Diplomado </a:t>
          </a:r>
          <a:r>
            <a:rPr lang="es-ES" sz="1400" kern="1200" dirty="0" smtClean="0">
              <a:solidFill>
                <a:schemeClr val="tx1"/>
              </a:solidFill>
            </a:rPr>
            <a:t>SMC/ED</a:t>
          </a:r>
          <a:endParaRPr lang="es-CO" sz="1200" kern="1200" dirty="0">
            <a:solidFill>
              <a:schemeClr val="tx1"/>
            </a:solidFill>
          </a:endParaRPr>
        </a:p>
        <a:p>
          <a:pPr marL="114300" lvl="1" indent="-114300" algn="l" defTabSz="622300">
            <a:lnSpc>
              <a:spcPct val="90000"/>
            </a:lnSpc>
            <a:spcBef>
              <a:spcPct val="0"/>
            </a:spcBef>
            <a:spcAft>
              <a:spcPct val="15000"/>
            </a:spcAft>
            <a:buChar char="••"/>
          </a:pPr>
          <a:r>
            <a:rPr lang="es-ES" sz="1400" kern="1200" dirty="0"/>
            <a:t>        * Sistematización de           	experiencias</a:t>
          </a:r>
          <a:endParaRPr lang="es-CO" sz="1200" kern="1200" dirty="0"/>
        </a:p>
        <a:p>
          <a:pPr marL="114300" lvl="1" indent="-114300" algn="l" defTabSz="622300">
            <a:lnSpc>
              <a:spcPct val="90000"/>
            </a:lnSpc>
            <a:spcBef>
              <a:spcPct val="0"/>
            </a:spcBef>
            <a:spcAft>
              <a:spcPct val="15000"/>
            </a:spcAft>
            <a:buChar char="••"/>
          </a:pPr>
          <a:r>
            <a:rPr lang="es-ES" sz="1400" kern="1200" dirty="0"/>
            <a:t>Implementación de protocolos de atención, rutas, articulación entidades y seguimiento</a:t>
          </a:r>
          <a:endParaRPr lang="es-CO" sz="1400" kern="1200" dirty="0"/>
        </a:p>
      </dsp:txBody>
      <dsp:txXfrm>
        <a:off x="5543199" y="2871249"/>
        <a:ext cx="2393760" cy="1435231"/>
      </dsp:txXfrm>
    </dsp:sp>
    <dsp:sp modelId="{8DEAD756-7823-4E70-BBFC-17F1FC941ED0}">
      <dsp:nvSpPr>
        <dsp:cNvPr id="0" name=""/>
        <dsp:cNvSpPr/>
      </dsp:nvSpPr>
      <dsp:spPr>
        <a:xfrm>
          <a:off x="687804" y="2362613"/>
          <a:ext cx="3563392" cy="2003250"/>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marL="171450" lvl="1" indent="-171450" algn="l" defTabSz="711200">
            <a:lnSpc>
              <a:spcPct val="90000"/>
            </a:lnSpc>
            <a:spcBef>
              <a:spcPct val="0"/>
            </a:spcBef>
            <a:spcAft>
              <a:spcPct val="15000"/>
            </a:spcAft>
            <a:buChar char="••"/>
          </a:pPr>
          <a:r>
            <a:rPr lang="es-ES" sz="1600" kern="1200" dirty="0"/>
            <a:t>Evaluación de la           salud mental de los         docentes orientadores, entrega de resultados general, grupo focal. </a:t>
          </a:r>
          <a:endParaRPr lang="es-CO" sz="1600" kern="1200" dirty="0"/>
        </a:p>
      </dsp:txBody>
      <dsp:txXfrm>
        <a:off x="731809" y="2907431"/>
        <a:ext cx="2406365" cy="1414428"/>
      </dsp:txXfrm>
    </dsp:sp>
    <dsp:sp modelId="{EB69903E-2BF1-4C17-8734-46CE6E04F193}">
      <dsp:nvSpPr>
        <dsp:cNvPr id="0" name=""/>
        <dsp:cNvSpPr/>
      </dsp:nvSpPr>
      <dsp:spPr>
        <a:xfrm>
          <a:off x="4477068" y="-295687"/>
          <a:ext cx="3498500" cy="2370507"/>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marL="171450" lvl="1" indent="-171450" algn="l" defTabSz="711200">
            <a:lnSpc>
              <a:spcPct val="90000"/>
            </a:lnSpc>
            <a:spcBef>
              <a:spcPct val="0"/>
            </a:spcBef>
            <a:spcAft>
              <a:spcPct val="15000"/>
            </a:spcAft>
            <a:buChar char="••"/>
          </a:pPr>
          <a:r>
            <a:rPr lang="es-ES" sz="1600" kern="1200" dirty="0"/>
            <a:t>Acompañamiento en el proceso.</a:t>
          </a:r>
          <a:endParaRPr lang="es-CO" sz="1600" kern="1200" dirty="0"/>
        </a:p>
        <a:p>
          <a:pPr marL="171450" lvl="1" indent="-171450" algn="l" defTabSz="711200">
            <a:lnSpc>
              <a:spcPct val="90000"/>
            </a:lnSpc>
            <a:spcBef>
              <a:spcPct val="0"/>
            </a:spcBef>
            <a:spcAft>
              <a:spcPct val="15000"/>
            </a:spcAft>
            <a:buChar char="••"/>
          </a:pPr>
          <a:r>
            <a:rPr lang="es-ES" sz="1600" kern="1200" dirty="0"/>
            <a:t>Resignificación de experiencias</a:t>
          </a:r>
          <a:endParaRPr lang="es-CO" sz="1600" kern="1200" dirty="0"/>
        </a:p>
      </dsp:txBody>
      <dsp:txXfrm>
        <a:off x="5578691" y="-243615"/>
        <a:ext cx="2344806" cy="1673736"/>
      </dsp:txXfrm>
    </dsp:sp>
    <dsp:sp modelId="{E42FFDE3-9292-4F58-AE0F-DB35DABEB16B}">
      <dsp:nvSpPr>
        <dsp:cNvPr id="0" name=""/>
        <dsp:cNvSpPr/>
      </dsp:nvSpPr>
      <dsp:spPr>
        <a:xfrm>
          <a:off x="674825" y="-211563"/>
          <a:ext cx="3416837" cy="2202259"/>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marL="171450" lvl="1" indent="-171450" algn="l" defTabSz="711200">
            <a:lnSpc>
              <a:spcPct val="90000"/>
            </a:lnSpc>
            <a:spcBef>
              <a:spcPct val="0"/>
            </a:spcBef>
            <a:spcAft>
              <a:spcPct val="15000"/>
            </a:spcAft>
            <a:buChar char="••"/>
          </a:pPr>
          <a:r>
            <a:rPr lang="es-ES" sz="1600" kern="1200" dirty="0"/>
            <a:t>PAP</a:t>
          </a:r>
          <a:endParaRPr lang="es-CO" sz="1600" kern="1200" dirty="0"/>
        </a:p>
        <a:p>
          <a:pPr marL="171450" lvl="1" indent="-171450" algn="l" defTabSz="711200">
            <a:lnSpc>
              <a:spcPct val="90000"/>
            </a:lnSpc>
            <a:spcBef>
              <a:spcPct val="0"/>
            </a:spcBef>
            <a:spcAft>
              <a:spcPct val="15000"/>
            </a:spcAft>
            <a:buChar char="••"/>
          </a:pPr>
          <a:r>
            <a:rPr lang="es-ES" sz="1600" kern="1200" dirty="0"/>
            <a:t>Estrategias de detección temprana de casos críticos</a:t>
          </a:r>
          <a:endParaRPr lang="es-CO" sz="1600" kern="1200" dirty="0"/>
        </a:p>
        <a:p>
          <a:pPr marL="171450" lvl="1" indent="-171450" algn="l" defTabSz="711200">
            <a:lnSpc>
              <a:spcPct val="90000"/>
            </a:lnSpc>
            <a:spcBef>
              <a:spcPct val="0"/>
            </a:spcBef>
            <a:spcAft>
              <a:spcPct val="15000"/>
            </a:spcAft>
            <a:buChar char="••"/>
          </a:pPr>
          <a:r>
            <a:rPr lang="es-ES" sz="1600" kern="1200" dirty="0"/>
            <a:t>Manejo de guías y protocolos                generales</a:t>
          </a:r>
          <a:endParaRPr lang="es-CO" sz="1600" kern="1200" dirty="0"/>
        </a:p>
        <a:p>
          <a:pPr marL="57150" lvl="1" indent="-57150" algn="l" defTabSz="466725">
            <a:lnSpc>
              <a:spcPct val="90000"/>
            </a:lnSpc>
            <a:spcBef>
              <a:spcPct val="0"/>
            </a:spcBef>
            <a:spcAft>
              <a:spcPct val="15000"/>
            </a:spcAft>
            <a:buChar char="••"/>
          </a:pPr>
          <a:endParaRPr lang="es-CO" sz="1050" kern="1200" dirty="0"/>
        </a:p>
      </dsp:txBody>
      <dsp:txXfrm>
        <a:off x="723201" y="-163187"/>
        <a:ext cx="2295034" cy="1554942"/>
      </dsp:txXfrm>
    </dsp:sp>
    <dsp:sp modelId="{671CC824-2851-4942-896A-8157C087CA85}">
      <dsp:nvSpPr>
        <dsp:cNvPr id="0" name=""/>
        <dsp:cNvSpPr/>
      </dsp:nvSpPr>
      <dsp:spPr>
        <a:xfrm>
          <a:off x="2293858" y="547942"/>
          <a:ext cx="1853827" cy="1596704"/>
        </a:xfrm>
        <a:prstGeom prst="pieWedg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s-ES" sz="1200" kern="1200" dirty="0"/>
            <a:t>Capacitación</a:t>
          </a:r>
          <a:endParaRPr lang="es-CO" sz="1200" kern="1200" dirty="0"/>
        </a:p>
      </dsp:txBody>
      <dsp:txXfrm>
        <a:off x="2836831" y="1015606"/>
        <a:ext cx="1310854" cy="1129040"/>
      </dsp:txXfrm>
    </dsp:sp>
    <dsp:sp modelId="{7D757CFD-0849-42F4-9C1E-A324316D8ABC}">
      <dsp:nvSpPr>
        <dsp:cNvPr id="0" name=""/>
        <dsp:cNvSpPr/>
      </dsp:nvSpPr>
      <dsp:spPr>
        <a:xfrm rot="5400000">
          <a:off x="4582360" y="419381"/>
          <a:ext cx="1596704" cy="1853827"/>
        </a:xfrm>
        <a:prstGeom prst="pieWedg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s-ES" sz="1200" kern="1200" dirty="0"/>
            <a:t>Acompañamiento y seguimiento</a:t>
          </a:r>
          <a:endParaRPr lang="es-CO" sz="1200" kern="1200" dirty="0"/>
        </a:p>
      </dsp:txBody>
      <dsp:txXfrm rot="-5400000">
        <a:off x="4453799" y="1015607"/>
        <a:ext cx="1310854" cy="1129040"/>
      </dsp:txXfrm>
    </dsp:sp>
    <dsp:sp modelId="{7955CA61-BC79-451D-9504-48FCB68716CB}">
      <dsp:nvSpPr>
        <dsp:cNvPr id="0" name=""/>
        <dsp:cNvSpPr/>
      </dsp:nvSpPr>
      <dsp:spPr>
        <a:xfrm rot="10800000">
          <a:off x="4434371" y="2275209"/>
          <a:ext cx="1853827" cy="1596704"/>
        </a:xfrm>
        <a:prstGeom prst="pieWedg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endParaRPr lang="es-ES" sz="1200" kern="1200" dirty="0"/>
        </a:p>
        <a:p>
          <a:pPr lvl="0" algn="ctr" defTabSz="533400">
            <a:lnSpc>
              <a:spcPct val="90000"/>
            </a:lnSpc>
            <a:spcBef>
              <a:spcPct val="0"/>
            </a:spcBef>
            <a:spcAft>
              <a:spcPct val="35000"/>
            </a:spcAft>
          </a:pPr>
          <a:endParaRPr lang="es-ES" sz="1200" kern="1200" dirty="0"/>
        </a:p>
        <a:p>
          <a:pPr lvl="0" algn="ctr" defTabSz="533400">
            <a:lnSpc>
              <a:spcPct val="90000"/>
            </a:lnSpc>
            <a:spcBef>
              <a:spcPct val="0"/>
            </a:spcBef>
            <a:spcAft>
              <a:spcPct val="35000"/>
            </a:spcAft>
          </a:pPr>
          <a:r>
            <a:rPr lang="es-ES" sz="1200" kern="1200" dirty="0"/>
            <a:t>Perspectiva futura y requerimientos para estar listos antes situaciones traumáticas que se puedan presentar</a:t>
          </a:r>
          <a:endParaRPr lang="es-CO" sz="1200" kern="1200" dirty="0"/>
        </a:p>
      </dsp:txBody>
      <dsp:txXfrm rot="10800000">
        <a:off x="4434371" y="2275209"/>
        <a:ext cx="1310854" cy="1129040"/>
      </dsp:txXfrm>
    </dsp:sp>
    <dsp:sp modelId="{ABB40F2A-4E65-41C8-997D-3CE437B64218}">
      <dsp:nvSpPr>
        <dsp:cNvPr id="0" name=""/>
        <dsp:cNvSpPr/>
      </dsp:nvSpPr>
      <dsp:spPr>
        <a:xfrm rot="16200000">
          <a:off x="2419260" y="2146648"/>
          <a:ext cx="1596704" cy="1853827"/>
        </a:xfrm>
        <a:prstGeom prst="pieWedg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s-ES" sz="1200" kern="1200" dirty="0"/>
            <a:t>Cuidado al cuidador</a:t>
          </a:r>
          <a:endParaRPr lang="es-CO" sz="1200" kern="1200" dirty="0"/>
        </a:p>
      </dsp:txBody>
      <dsp:txXfrm rot="5400000">
        <a:off x="2833672" y="2275210"/>
        <a:ext cx="1310854" cy="1129040"/>
      </dsp:txXfrm>
    </dsp:sp>
    <dsp:sp modelId="{2E46164B-899A-46D6-98CD-E3C218C8B1DF}">
      <dsp:nvSpPr>
        <dsp:cNvPr id="0" name=""/>
        <dsp:cNvSpPr/>
      </dsp:nvSpPr>
      <dsp:spPr>
        <a:xfrm>
          <a:off x="3944328" y="1997138"/>
          <a:ext cx="712828" cy="619850"/>
        </a:xfrm>
        <a:prstGeom prst="circular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CC643BA-D7ED-4AEF-BFAA-D34DE856C859}">
      <dsp:nvSpPr>
        <dsp:cNvPr id="0" name=""/>
        <dsp:cNvSpPr/>
      </dsp:nvSpPr>
      <dsp:spPr>
        <a:xfrm rot="10800000">
          <a:off x="3948120" y="2096999"/>
          <a:ext cx="712828" cy="619850"/>
        </a:xfrm>
        <a:prstGeom prst="circular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9AB114-FC16-4D21-B843-77F2F0FDBFD8}">
      <dsp:nvSpPr>
        <dsp:cNvPr id="0" name=""/>
        <dsp:cNvSpPr/>
      </dsp:nvSpPr>
      <dsp:spPr>
        <a:xfrm>
          <a:off x="2372164" y="960503"/>
          <a:ext cx="2333364" cy="2333364"/>
        </a:xfrm>
        <a:prstGeom prst="ellipse">
          <a:avLst/>
        </a:prstGeom>
        <a:gradFill rotWithShape="0">
          <a:gsLst>
            <a:gs pos="0">
              <a:schemeClr val="accent2">
                <a:alpha val="50000"/>
                <a:hueOff val="0"/>
                <a:satOff val="0"/>
                <a:lumOff val="0"/>
                <a:alphaOff val="0"/>
                <a:lumMod val="110000"/>
                <a:satMod val="105000"/>
                <a:tint val="67000"/>
              </a:schemeClr>
            </a:gs>
            <a:gs pos="50000">
              <a:schemeClr val="accent2">
                <a:alpha val="50000"/>
                <a:hueOff val="0"/>
                <a:satOff val="0"/>
                <a:lumOff val="0"/>
                <a:alphaOff val="0"/>
                <a:lumMod val="105000"/>
                <a:satMod val="103000"/>
                <a:tint val="73000"/>
              </a:schemeClr>
            </a:gs>
            <a:gs pos="100000">
              <a:schemeClr val="accent2">
                <a:alpha val="5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CO" sz="1800" b="1" kern="1200" dirty="0"/>
            <a:t>Logros</a:t>
          </a:r>
          <a:endParaRPr lang="es-CO" sz="2800" b="1" kern="1200" dirty="0"/>
        </a:p>
      </dsp:txBody>
      <dsp:txXfrm>
        <a:off x="2713877" y="1302216"/>
        <a:ext cx="1649938" cy="1649938"/>
      </dsp:txXfrm>
    </dsp:sp>
    <dsp:sp modelId="{2821686B-7F69-47B5-9CB4-81135492C3E3}">
      <dsp:nvSpPr>
        <dsp:cNvPr id="0" name=""/>
        <dsp:cNvSpPr/>
      </dsp:nvSpPr>
      <dsp:spPr>
        <a:xfrm>
          <a:off x="2955505" y="23071"/>
          <a:ext cx="1166682" cy="1166682"/>
        </a:xfrm>
        <a:prstGeom prst="ellipse">
          <a:avLst/>
        </a:prstGeom>
        <a:gradFill rotWithShape="0">
          <a:gsLst>
            <a:gs pos="0">
              <a:schemeClr val="accent3">
                <a:alpha val="50000"/>
                <a:hueOff val="0"/>
                <a:satOff val="0"/>
                <a:lumOff val="0"/>
                <a:alphaOff val="0"/>
                <a:lumMod val="110000"/>
                <a:satMod val="105000"/>
                <a:tint val="67000"/>
              </a:schemeClr>
            </a:gs>
            <a:gs pos="50000">
              <a:schemeClr val="accent3">
                <a:alpha val="50000"/>
                <a:hueOff val="0"/>
                <a:satOff val="0"/>
                <a:lumOff val="0"/>
                <a:alphaOff val="0"/>
                <a:lumMod val="105000"/>
                <a:satMod val="103000"/>
                <a:tint val="73000"/>
              </a:schemeClr>
            </a:gs>
            <a:gs pos="100000">
              <a:schemeClr val="accent3">
                <a:alpha val="5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s-CO" sz="1050" b="1" kern="1200" dirty="0"/>
            <a:t>Manejo de la angustia RESPIRA</a:t>
          </a:r>
        </a:p>
      </dsp:txBody>
      <dsp:txXfrm>
        <a:off x="3126362" y="193928"/>
        <a:ext cx="824968" cy="824968"/>
      </dsp:txXfrm>
    </dsp:sp>
    <dsp:sp modelId="{706FAE8C-AA67-4280-9BF2-ABE248E351BC}">
      <dsp:nvSpPr>
        <dsp:cNvPr id="0" name=""/>
        <dsp:cNvSpPr/>
      </dsp:nvSpPr>
      <dsp:spPr>
        <a:xfrm>
          <a:off x="3933039" y="378864"/>
          <a:ext cx="1166682" cy="1166682"/>
        </a:xfrm>
        <a:prstGeom prst="ellipse">
          <a:avLst/>
        </a:prstGeom>
        <a:gradFill rotWithShape="0">
          <a:gsLst>
            <a:gs pos="0">
              <a:schemeClr val="accent4">
                <a:alpha val="50000"/>
                <a:hueOff val="0"/>
                <a:satOff val="0"/>
                <a:lumOff val="0"/>
                <a:alphaOff val="0"/>
                <a:lumMod val="110000"/>
                <a:satMod val="105000"/>
                <a:tint val="67000"/>
              </a:schemeClr>
            </a:gs>
            <a:gs pos="50000">
              <a:schemeClr val="accent4">
                <a:alpha val="50000"/>
                <a:hueOff val="0"/>
                <a:satOff val="0"/>
                <a:lumOff val="0"/>
                <a:alphaOff val="0"/>
                <a:lumMod val="105000"/>
                <a:satMod val="103000"/>
                <a:tint val="73000"/>
              </a:schemeClr>
            </a:gs>
            <a:gs pos="100000">
              <a:schemeClr val="accent4">
                <a:alpha val="5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s-CO" sz="1050" b="1" kern="1200" dirty="0"/>
            <a:t>Manejo de la crisis- Catarsis</a:t>
          </a:r>
        </a:p>
      </dsp:txBody>
      <dsp:txXfrm>
        <a:off x="4103896" y="549721"/>
        <a:ext cx="824968" cy="824968"/>
      </dsp:txXfrm>
    </dsp:sp>
    <dsp:sp modelId="{A1A61EB3-E59F-4FD7-8AF2-846821216BC4}">
      <dsp:nvSpPr>
        <dsp:cNvPr id="0" name=""/>
        <dsp:cNvSpPr/>
      </dsp:nvSpPr>
      <dsp:spPr>
        <a:xfrm>
          <a:off x="4453174" y="1279764"/>
          <a:ext cx="1166682" cy="1166682"/>
        </a:xfrm>
        <a:prstGeom prst="ellipse">
          <a:avLst/>
        </a:prstGeom>
        <a:gradFill rotWithShape="0">
          <a:gsLst>
            <a:gs pos="0">
              <a:schemeClr val="accent5">
                <a:alpha val="50000"/>
                <a:hueOff val="0"/>
                <a:satOff val="0"/>
                <a:lumOff val="0"/>
                <a:alphaOff val="0"/>
                <a:lumMod val="110000"/>
                <a:satMod val="105000"/>
                <a:tint val="67000"/>
              </a:schemeClr>
            </a:gs>
            <a:gs pos="50000">
              <a:schemeClr val="accent5">
                <a:alpha val="50000"/>
                <a:hueOff val="0"/>
                <a:satOff val="0"/>
                <a:lumOff val="0"/>
                <a:alphaOff val="0"/>
                <a:lumMod val="105000"/>
                <a:satMod val="103000"/>
                <a:tint val="73000"/>
              </a:schemeClr>
            </a:gs>
            <a:gs pos="100000">
              <a:schemeClr val="accent5">
                <a:alpha val="5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s-ES" sz="1050" b="1" i="0" kern="1200" dirty="0"/>
            <a:t>Espacios de expresión del dolor y primeros auxilios psicológicos </a:t>
          </a:r>
          <a:endParaRPr lang="es-CO" sz="1050" b="1" i="0" kern="1200" dirty="0"/>
        </a:p>
      </dsp:txBody>
      <dsp:txXfrm>
        <a:off x="4624031" y="1450621"/>
        <a:ext cx="824968" cy="824968"/>
      </dsp:txXfrm>
    </dsp:sp>
    <dsp:sp modelId="{75F1C37B-BF63-4A7E-89D9-6320A43BD35C}">
      <dsp:nvSpPr>
        <dsp:cNvPr id="0" name=""/>
        <dsp:cNvSpPr/>
      </dsp:nvSpPr>
      <dsp:spPr>
        <a:xfrm>
          <a:off x="4272533" y="2304230"/>
          <a:ext cx="1166682" cy="1166682"/>
        </a:xfrm>
        <a:prstGeom prst="ellipse">
          <a:avLst/>
        </a:prstGeom>
        <a:gradFill rotWithShape="0">
          <a:gsLst>
            <a:gs pos="0">
              <a:schemeClr val="accent6">
                <a:alpha val="50000"/>
                <a:hueOff val="0"/>
                <a:satOff val="0"/>
                <a:lumOff val="0"/>
                <a:alphaOff val="0"/>
                <a:lumMod val="110000"/>
                <a:satMod val="105000"/>
                <a:tint val="67000"/>
              </a:schemeClr>
            </a:gs>
            <a:gs pos="50000">
              <a:schemeClr val="accent6">
                <a:alpha val="50000"/>
                <a:hueOff val="0"/>
                <a:satOff val="0"/>
                <a:lumOff val="0"/>
                <a:alphaOff val="0"/>
                <a:lumMod val="105000"/>
                <a:satMod val="103000"/>
                <a:tint val="73000"/>
              </a:schemeClr>
            </a:gs>
            <a:gs pos="100000">
              <a:schemeClr val="accent6">
                <a:alpha val="5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s-CO" sz="1050" b="1" kern="1200"/>
            <a:t>Resignificación de la muerte a través técnicas simbólicas</a:t>
          </a:r>
        </a:p>
      </dsp:txBody>
      <dsp:txXfrm>
        <a:off x="4443390" y="2475087"/>
        <a:ext cx="824968" cy="824968"/>
      </dsp:txXfrm>
    </dsp:sp>
    <dsp:sp modelId="{C190E3D6-0F29-4132-A69D-BC1B1D7EC938}">
      <dsp:nvSpPr>
        <dsp:cNvPr id="0" name=""/>
        <dsp:cNvSpPr/>
      </dsp:nvSpPr>
      <dsp:spPr>
        <a:xfrm>
          <a:off x="3475640" y="2972903"/>
          <a:ext cx="1166682" cy="1166682"/>
        </a:xfrm>
        <a:prstGeom prst="ellipse">
          <a:avLst/>
        </a:prstGeom>
        <a:gradFill rotWithShape="0">
          <a:gsLst>
            <a:gs pos="0">
              <a:schemeClr val="accent2">
                <a:alpha val="50000"/>
                <a:hueOff val="0"/>
                <a:satOff val="0"/>
                <a:lumOff val="0"/>
                <a:alphaOff val="0"/>
                <a:lumMod val="110000"/>
                <a:satMod val="105000"/>
                <a:tint val="67000"/>
              </a:schemeClr>
            </a:gs>
            <a:gs pos="50000">
              <a:schemeClr val="accent2">
                <a:alpha val="50000"/>
                <a:hueOff val="0"/>
                <a:satOff val="0"/>
                <a:lumOff val="0"/>
                <a:alphaOff val="0"/>
                <a:lumMod val="105000"/>
                <a:satMod val="103000"/>
                <a:tint val="73000"/>
              </a:schemeClr>
            </a:gs>
            <a:gs pos="100000">
              <a:schemeClr val="accent2">
                <a:alpha val="5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s-ES" sz="1050" b="1" i="0" kern="1200" dirty="0"/>
            <a:t>Manejo de la culpa y el perdón</a:t>
          </a:r>
          <a:endParaRPr lang="es-CO" sz="1050" b="1" i="0" kern="1200" dirty="0"/>
        </a:p>
      </dsp:txBody>
      <dsp:txXfrm>
        <a:off x="3646497" y="3143760"/>
        <a:ext cx="824968" cy="824968"/>
      </dsp:txXfrm>
    </dsp:sp>
    <dsp:sp modelId="{55682DF8-E5FE-4BC3-9BDB-3D26ED98722B}">
      <dsp:nvSpPr>
        <dsp:cNvPr id="0" name=""/>
        <dsp:cNvSpPr/>
      </dsp:nvSpPr>
      <dsp:spPr>
        <a:xfrm>
          <a:off x="2435370" y="2972903"/>
          <a:ext cx="1166682" cy="1166682"/>
        </a:xfrm>
        <a:prstGeom prst="ellipse">
          <a:avLst/>
        </a:prstGeom>
        <a:gradFill rotWithShape="0">
          <a:gsLst>
            <a:gs pos="0">
              <a:schemeClr val="accent3">
                <a:alpha val="50000"/>
                <a:hueOff val="0"/>
                <a:satOff val="0"/>
                <a:lumOff val="0"/>
                <a:alphaOff val="0"/>
                <a:lumMod val="110000"/>
                <a:satMod val="105000"/>
                <a:tint val="67000"/>
              </a:schemeClr>
            </a:gs>
            <a:gs pos="50000">
              <a:schemeClr val="accent3">
                <a:alpha val="50000"/>
                <a:hueOff val="0"/>
                <a:satOff val="0"/>
                <a:lumOff val="0"/>
                <a:alphaOff val="0"/>
                <a:lumMod val="105000"/>
                <a:satMod val="103000"/>
                <a:tint val="73000"/>
              </a:schemeClr>
            </a:gs>
            <a:gs pos="100000">
              <a:schemeClr val="accent3">
                <a:alpha val="5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s-CO" sz="1050" b="1" kern="1200" dirty="0"/>
            <a:t>Despedida de los pupitres vacíos</a:t>
          </a:r>
        </a:p>
      </dsp:txBody>
      <dsp:txXfrm>
        <a:off x="2606227" y="3143760"/>
        <a:ext cx="824968" cy="824968"/>
      </dsp:txXfrm>
    </dsp:sp>
    <dsp:sp modelId="{36708EC1-BAC2-42DC-A1E8-F8FDA665F49E}">
      <dsp:nvSpPr>
        <dsp:cNvPr id="0" name=""/>
        <dsp:cNvSpPr/>
      </dsp:nvSpPr>
      <dsp:spPr>
        <a:xfrm>
          <a:off x="1638477" y="2304230"/>
          <a:ext cx="1166682" cy="1166682"/>
        </a:xfrm>
        <a:prstGeom prst="ellipse">
          <a:avLst/>
        </a:prstGeom>
        <a:gradFill rotWithShape="0">
          <a:gsLst>
            <a:gs pos="0">
              <a:schemeClr val="accent4">
                <a:alpha val="50000"/>
                <a:hueOff val="0"/>
                <a:satOff val="0"/>
                <a:lumOff val="0"/>
                <a:alphaOff val="0"/>
                <a:lumMod val="110000"/>
                <a:satMod val="105000"/>
                <a:tint val="67000"/>
              </a:schemeClr>
            </a:gs>
            <a:gs pos="50000">
              <a:schemeClr val="accent4">
                <a:alpha val="50000"/>
                <a:hueOff val="0"/>
                <a:satOff val="0"/>
                <a:lumOff val="0"/>
                <a:alphaOff val="0"/>
                <a:lumMod val="105000"/>
                <a:satMod val="103000"/>
                <a:tint val="73000"/>
              </a:schemeClr>
            </a:gs>
            <a:gs pos="100000">
              <a:schemeClr val="accent4">
                <a:alpha val="5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s-CO" sz="1050" b="1" kern="1200" dirty="0"/>
            <a:t>Primer acercamiento para el fortalecimiento de entornos de protección y prevención</a:t>
          </a:r>
        </a:p>
      </dsp:txBody>
      <dsp:txXfrm>
        <a:off x="1809334" y="2475087"/>
        <a:ext cx="824968" cy="824968"/>
      </dsp:txXfrm>
    </dsp:sp>
    <dsp:sp modelId="{5B250E3F-69EE-42C7-8243-1B3E1541F7F1}">
      <dsp:nvSpPr>
        <dsp:cNvPr id="0" name=""/>
        <dsp:cNvSpPr/>
      </dsp:nvSpPr>
      <dsp:spPr>
        <a:xfrm>
          <a:off x="1457836" y="1279764"/>
          <a:ext cx="1166682" cy="1166682"/>
        </a:xfrm>
        <a:prstGeom prst="ellipse">
          <a:avLst/>
        </a:prstGeom>
        <a:gradFill rotWithShape="0">
          <a:gsLst>
            <a:gs pos="0">
              <a:schemeClr val="accent5">
                <a:alpha val="50000"/>
                <a:hueOff val="0"/>
                <a:satOff val="0"/>
                <a:lumOff val="0"/>
                <a:alphaOff val="0"/>
                <a:lumMod val="110000"/>
                <a:satMod val="105000"/>
                <a:tint val="67000"/>
              </a:schemeClr>
            </a:gs>
            <a:gs pos="50000">
              <a:schemeClr val="accent5">
                <a:alpha val="50000"/>
                <a:hueOff val="0"/>
                <a:satOff val="0"/>
                <a:lumOff val="0"/>
                <a:alphaOff val="0"/>
                <a:lumMod val="105000"/>
                <a:satMod val="103000"/>
                <a:tint val="73000"/>
              </a:schemeClr>
            </a:gs>
            <a:gs pos="100000">
              <a:schemeClr val="accent5">
                <a:alpha val="5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s-CO" sz="1050" b="1" kern="1200" dirty="0"/>
            <a:t>Orientación para el fortalecimiento de red de apoyo</a:t>
          </a:r>
        </a:p>
      </dsp:txBody>
      <dsp:txXfrm>
        <a:off x="1628693" y="1450621"/>
        <a:ext cx="824968" cy="824968"/>
      </dsp:txXfrm>
    </dsp:sp>
    <dsp:sp modelId="{3917DE19-F9C0-4A67-9BF8-66C4CD7263C1}">
      <dsp:nvSpPr>
        <dsp:cNvPr id="0" name=""/>
        <dsp:cNvSpPr/>
      </dsp:nvSpPr>
      <dsp:spPr>
        <a:xfrm>
          <a:off x="1977971" y="378864"/>
          <a:ext cx="1166682" cy="1166682"/>
        </a:xfrm>
        <a:prstGeom prst="ellipse">
          <a:avLst/>
        </a:prstGeom>
        <a:gradFill rotWithShape="0">
          <a:gsLst>
            <a:gs pos="0">
              <a:schemeClr val="accent6">
                <a:alpha val="50000"/>
                <a:hueOff val="0"/>
                <a:satOff val="0"/>
                <a:lumOff val="0"/>
                <a:alphaOff val="0"/>
                <a:lumMod val="110000"/>
                <a:satMod val="105000"/>
                <a:tint val="67000"/>
              </a:schemeClr>
            </a:gs>
            <a:gs pos="50000">
              <a:schemeClr val="accent6">
                <a:alpha val="50000"/>
                <a:hueOff val="0"/>
                <a:satOff val="0"/>
                <a:lumOff val="0"/>
                <a:alphaOff val="0"/>
                <a:lumMod val="105000"/>
                <a:satMod val="103000"/>
                <a:tint val="73000"/>
              </a:schemeClr>
            </a:gs>
            <a:gs pos="100000">
              <a:schemeClr val="accent6">
                <a:alpha val="5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s-CO" sz="1050" b="1" kern="1200" dirty="0" smtClean="0"/>
            <a:t>Atención en tiempo real a la Comunidad Educativa</a:t>
          </a:r>
          <a:endParaRPr lang="es-CO" sz="1050" b="1" kern="1200" dirty="0"/>
        </a:p>
      </dsp:txBody>
      <dsp:txXfrm>
        <a:off x="2148828" y="549721"/>
        <a:ext cx="824968" cy="824968"/>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4.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9CCE1B-570D-4279-90D8-D31F00C2146A}" type="datetimeFigureOut">
              <a:rPr lang="en-US" smtClean="0"/>
              <a:t>6/1/2021</a:t>
            </a:fld>
            <a:endParaRPr lang="en-US"/>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0CCE0F-CDDD-4567-9E9A-95DA01CB37E6}" type="slidenum">
              <a:rPr lang="en-US" smtClean="0"/>
              <a:t>‹Nº›</a:t>
            </a:fld>
            <a:endParaRPr lang="en-US"/>
          </a:p>
        </p:txBody>
      </p:sp>
    </p:spTree>
    <p:extLst>
      <p:ext uri="{BB962C8B-B14F-4D97-AF65-F5344CB8AC3E}">
        <p14:creationId xmlns:p14="http://schemas.microsoft.com/office/powerpoint/2010/main" val="16443551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O" dirty="0"/>
          </a:p>
        </p:txBody>
      </p:sp>
      <p:sp>
        <p:nvSpPr>
          <p:cNvPr id="4" name="3 Marcador de número de diapositiva"/>
          <p:cNvSpPr>
            <a:spLocks noGrp="1"/>
          </p:cNvSpPr>
          <p:nvPr>
            <p:ph type="sldNum" sz="quarter" idx="10"/>
          </p:nvPr>
        </p:nvSpPr>
        <p:spPr/>
        <p:txBody>
          <a:bodyPr/>
          <a:lstStyle/>
          <a:p>
            <a:fld id="{570CCE0F-CDDD-4567-9E9A-95DA01CB37E6}" type="slidenum">
              <a:rPr lang="en-US" smtClean="0"/>
              <a:t>10</a:t>
            </a:fld>
            <a:endParaRPr lang="en-US"/>
          </a:p>
        </p:txBody>
      </p:sp>
    </p:spTree>
    <p:extLst>
      <p:ext uri="{BB962C8B-B14F-4D97-AF65-F5344CB8AC3E}">
        <p14:creationId xmlns:p14="http://schemas.microsoft.com/office/powerpoint/2010/main" val="3708513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974BD986-9EBE-4209-87C7-0C52BD179C71}"/>
              </a:ext>
            </a:extLst>
          </p:cNvPr>
          <p:cNvSpPr>
            <a:spLocks noGrp="1"/>
          </p:cNvSpPr>
          <p:nvPr>
            <p:ph type="ctrTitle"/>
          </p:nvPr>
        </p:nvSpPr>
        <p:spPr>
          <a:xfrm>
            <a:off x="1143000" y="1122363"/>
            <a:ext cx="6858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 xmlns:a16="http://schemas.microsoft.com/office/drawing/2014/main" id="{6C1431EE-086F-474E-BCDA-E09FDD2043A3}"/>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 xmlns:a16="http://schemas.microsoft.com/office/drawing/2014/main" id="{4CF24B67-6AD8-4FDC-BB71-C3E8462F1C11}"/>
              </a:ext>
            </a:extLst>
          </p:cNvPr>
          <p:cNvSpPr>
            <a:spLocks noGrp="1"/>
          </p:cNvSpPr>
          <p:nvPr>
            <p:ph type="dt" sz="half" idx="10"/>
          </p:nvPr>
        </p:nvSpPr>
        <p:spPr/>
        <p:txBody>
          <a:bodyPr/>
          <a:lstStyle/>
          <a:p>
            <a:fld id="{E5DE5745-3048-4A40-B76C-14DB6B96B0DE}" type="datetimeFigureOut">
              <a:rPr lang="es-ES" smtClean="0"/>
              <a:t>01/06/2021</a:t>
            </a:fld>
            <a:endParaRPr lang="es-ES"/>
          </a:p>
        </p:txBody>
      </p:sp>
      <p:sp>
        <p:nvSpPr>
          <p:cNvPr id="5" name="Marcador de pie de página 4">
            <a:extLst>
              <a:ext uri="{FF2B5EF4-FFF2-40B4-BE49-F238E27FC236}">
                <a16:creationId xmlns="" xmlns:a16="http://schemas.microsoft.com/office/drawing/2014/main" id="{4A4E83D1-31EA-4401-8829-7990C9142772}"/>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 xmlns:a16="http://schemas.microsoft.com/office/drawing/2014/main" id="{92C90156-E60C-4F62-8F6A-7CD8A1904573}"/>
              </a:ext>
            </a:extLst>
          </p:cNvPr>
          <p:cNvSpPr>
            <a:spLocks noGrp="1"/>
          </p:cNvSpPr>
          <p:nvPr>
            <p:ph type="sldNum" sz="quarter" idx="12"/>
          </p:nvPr>
        </p:nvSpPr>
        <p:spPr/>
        <p:txBody>
          <a:bodyPr/>
          <a:lstStyle/>
          <a:p>
            <a:fld id="{3F323841-190B-422D-BA41-11D7D2D573CD}" type="slidenum">
              <a:rPr lang="es-ES" smtClean="0"/>
              <a:t>‹Nº›</a:t>
            </a:fld>
            <a:endParaRPr lang="es-ES"/>
          </a:p>
        </p:txBody>
      </p:sp>
    </p:spTree>
    <p:extLst>
      <p:ext uri="{BB962C8B-B14F-4D97-AF65-F5344CB8AC3E}">
        <p14:creationId xmlns:p14="http://schemas.microsoft.com/office/powerpoint/2010/main" val="8969995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4D277E92-F6BE-4633-B35D-5C19A1A7C83B}"/>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 xmlns:a16="http://schemas.microsoft.com/office/drawing/2014/main" id="{2F1ED67A-6ABF-4DD4-92F9-3B86BD809FC4}"/>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 xmlns:a16="http://schemas.microsoft.com/office/drawing/2014/main" id="{43A64271-440B-44A9-95B8-581DE2F5F4B2}"/>
              </a:ext>
            </a:extLst>
          </p:cNvPr>
          <p:cNvSpPr>
            <a:spLocks noGrp="1"/>
          </p:cNvSpPr>
          <p:nvPr>
            <p:ph type="dt" sz="half" idx="10"/>
          </p:nvPr>
        </p:nvSpPr>
        <p:spPr/>
        <p:txBody>
          <a:bodyPr/>
          <a:lstStyle/>
          <a:p>
            <a:fld id="{E5DE5745-3048-4A40-B76C-14DB6B96B0DE}" type="datetimeFigureOut">
              <a:rPr lang="es-ES" smtClean="0"/>
              <a:t>01/06/2021</a:t>
            </a:fld>
            <a:endParaRPr lang="es-ES"/>
          </a:p>
        </p:txBody>
      </p:sp>
      <p:sp>
        <p:nvSpPr>
          <p:cNvPr id="5" name="Marcador de pie de página 4">
            <a:extLst>
              <a:ext uri="{FF2B5EF4-FFF2-40B4-BE49-F238E27FC236}">
                <a16:creationId xmlns="" xmlns:a16="http://schemas.microsoft.com/office/drawing/2014/main" id="{E71A59CC-C489-4A1A-B068-1AEE64078D03}"/>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 xmlns:a16="http://schemas.microsoft.com/office/drawing/2014/main" id="{2F489AD1-272A-4006-AA9C-AF42E85F510F}"/>
              </a:ext>
            </a:extLst>
          </p:cNvPr>
          <p:cNvSpPr>
            <a:spLocks noGrp="1"/>
          </p:cNvSpPr>
          <p:nvPr>
            <p:ph type="sldNum" sz="quarter" idx="12"/>
          </p:nvPr>
        </p:nvSpPr>
        <p:spPr/>
        <p:txBody>
          <a:bodyPr/>
          <a:lstStyle/>
          <a:p>
            <a:fld id="{3F323841-190B-422D-BA41-11D7D2D573CD}" type="slidenum">
              <a:rPr lang="es-ES" smtClean="0"/>
              <a:t>‹Nº›</a:t>
            </a:fld>
            <a:endParaRPr lang="es-ES"/>
          </a:p>
        </p:txBody>
      </p:sp>
    </p:spTree>
    <p:extLst>
      <p:ext uri="{BB962C8B-B14F-4D97-AF65-F5344CB8AC3E}">
        <p14:creationId xmlns:p14="http://schemas.microsoft.com/office/powerpoint/2010/main" val="8508525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 xmlns:a16="http://schemas.microsoft.com/office/drawing/2014/main" id="{0CF84339-94D1-41D6-9968-5D1FE993DCB9}"/>
              </a:ext>
            </a:extLst>
          </p:cNvPr>
          <p:cNvSpPr>
            <a:spLocks noGrp="1"/>
          </p:cNvSpPr>
          <p:nvPr>
            <p:ph type="title" orient="vert"/>
          </p:nvPr>
        </p:nvSpPr>
        <p:spPr>
          <a:xfrm>
            <a:off x="6543675" y="365125"/>
            <a:ext cx="1971675"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 xmlns:a16="http://schemas.microsoft.com/office/drawing/2014/main" id="{2CE774AB-36C4-450C-B7CB-11D0D5C524C6}"/>
              </a:ext>
            </a:extLst>
          </p:cNvPr>
          <p:cNvSpPr>
            <a:spLocks noGrp="1"/>
          </p:cNvSpPr>
          <p:nvPr>
            <p:ph type="body" orient="vert" idx="1"/>
          </p:nvPr>
        </p:nvSpPr>
        <p:spPr>
          <a:xfrm>
            <a:off x="628650" y="365125"/>
            <a:ext cx="5800725"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 xmlns:a16="http://schemas.microsoft.com/office/drawing/2014/main" id="{4649363C-9AC1-45C3-A2F8-1563833B7AEB}"/>
              </a:ext>
            </a:extLst>
          </p:cNvPr>
          <p:cNvSpPr>
            <a:spLocks noGrp="1"/>
          </p:cNvSpPr>
          <p:nvPr>
            <p:ph type="dt" sz="half" idx="10"/>
          </p:nvPr>
        </p:nvSpPr>
        <p:spPr/>
        <p:txBody>
          <a:bodyPr/>
          <a:lstStyle/>
          <a:p>
            <a:fld id="{E5DE5745-3048-4A40-B76C-14DB6B96B0DE}" type="datetimeFigureOut">
              <a:rPr lang="es-ES" smtClean="0"/>
              <a:t>01/06/2021</a:t>
            </a:fld>
            <a:endParaRPr lang="es-ES"/>
          </a:p>
        </p:txBody>
      </p:sp>
      <p:sp>
        <p:nvSpPr>
          <p:cNvPr id="5" name="Marcador de pie de página 4">
            <a:extLst>
              <a:ext uri="{FF2B5EF4-FFF2-40B4-BE49-F238E27FC236}">
                <a16:creationId xmlns="" xmlns:a16="http://schemas.microsoft.com/office/drawing/2014/main" id="{AE2305BF-58DC-4729-8E20-85177F170A89}"/>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 xmlns:a16="http://schemas.microsoft.com/office/drawing/2014/main" id="{4A1C89CD-DDD7-4C48-8A90-600DF5F2E0C1}"/>
              </a:ext>
            </a:extLst>
          </p:cNvPr>
          <p:cNvSpPr>
            <a:spLocks noGrp="1"/>
          </p:cNvSpPr>
          <p:nvPr>
            <p:ph type="sldNum" sz="quarter" idx="12"/>
          </p:nvPr>
        </p:nvSpPr>
        <p:spPr/>
        <p:txBody>
          <a:bodyPr/>
          <a:lstStyle/>
          <a:p>
            <a:fld id="{3F323841-190B-422D-BA41-11D7D2D573CD}" type="slidenum">
              <a:rPr lang="es-ES" smtClean="0"/>
              <a:t>‹Nº›</a:t>
            </a:fld>
            <a:endParaRPr lang="es-ES"/>
          </a:p>
        </p:txBody>
      </p:sp>
    </p:spTree>
    <p:extLst>
      <p:ext uri="{BB962C8B-B14F-4D97-AF65-F5344CB8AC3E}">
        <p14:creationId xmlns:p14="http://schemas.microsoft.com/office/powerpoint/2010/main" val="1698158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958D3163-8969-48CD-B6CD-A9BDCA0FC5D5}"/>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 xmlns:a16="http://schemas.microsoft.com/office/drawing/2014/main" id="{79FD0B97-3E4C-482B-A2C5-BFC08AC1A167}"/>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 xmlns:a16="http://schemas.microsoft.com/office/drawing/2014/main" id="{64066684-835A-4E6B-BE54-A20EB90488F5}"/>
              </a:ext>
            </a:extLst>
          </p:cNvPr>
          <p:cNvSpPr>
            <a:spLocks noGrp="1"/>
          </p:cNvSpPr>
          <p:nvPr>
            <p:ph type="dt" sz="half" idx="10"/>
          </p:nvPr>
        </p:nvSpPr>
        <p:spPr/>
        <p:txBody>
          <a:bodyPr/>
          <a:lstStyle/>
          <a:p>
            <a:fld id="{E5DE5745-3048-4A40-B76C-14DB6B96B0DE}" type="datetimeFigureOut">
              <a:rPr lang="es-ES" smtClean="0"/>
              <a:t>01/06/2021</a:t>
            </a:fld>
            <a:endParaRPr lang="es-ES"/>
          </a:p>
        </p:txBody>
      </p:sp>
      <p:sp>
        <p:nvSpPr>
          <p:cNvPr id="5" name="Marcador de pie de página 4">
            <a:extLst>
              <a:ext uri="{FF2B5EF4-FFF2-40B4-BE49-F238E27FC236}">
                <a16:creationId xmlns="" xmlns:a16="http://schemas.microsoft.com/office/drawing/2014/main" id="{3B5AE1B7-CC7C-4463-8843-C6FF481F32B6}"/>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 xmlns:a16="http://schemas.microsoft.com/office/drawing/2014/main" id="{B5110FAA-37D8-4E6E-BADF-61542529E4E2}"/>
              </a:ext>
            </a:extLst>
          </p:cNvPr>
          <p:cNvSpPr>
            <a:spLocks noGrp="1"/>
          </p:cNvSpPr>
          <p:nvPr>
            <p:ph type="sldNum" sz="quarter" idx="12"/>
          </p:nvPr>
        </p:nvSpPr>
        <p:spPr/>
        <p:txBody>
          <a:bodyPr/>
          <a:lstStyle/>
          <a:p>
            <a:fld id="{3F323841-190B-422D-BA41-11D7D2D573CD}" type="slidenum">
              <a:rPr lang="es-ES" smtClean="0"/>
              <a:t>‹Nº›</a:t>
            </a:fld>
            <a:endParaRPr lang="es-ES"/>
          </a:p>
        </p:txBody>
      </p:sp>
    </p:spTree>
    <p:extLst>
      <p:ext uri="{BB962C8B-B14F-4D97-AF65-F5344CB8AC3E}">
        <p14:creationId xmlns:p14="http://schemas.microsoft.com/office/powerpoint/2010/main" val="35863951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360B80A5-0AC1-400B-AEC9-3E637F644B6D}"/>
              </a:ext>
            </a:extLst>
          </p:cNvPr>
          <p:cNvSpPr>
            <a:spLocks noGrp="1"/>
          </p:cNvSpPr>
          <p:nvPr>
            <p:ph type="title"/>
          </p:nvPr>
        </p:nvSpPr>
        <p:spPr>
          <a:xfrm>
            <a:off x="623888" y="1709739"/>
            <a:ext cx="78867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 xmlns:a16="http://schemas.microsoft.com/office/drawing/2014/main" id="{2D2FB9A4-5681-4F14-8490-3F10961DDB83}"/>
              </a:ext>
            </a:extLst>
          </p:cNvPr>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 xmlns:a16="http://schemas.microsoft.com/office/drawing/2014/main" id="{1E72D017-E24B-470E-BED7-866859043666}"/>
              </a:ext>
            </a:extLst>
          </p:cNvPr>
          <p:cNvSpPr>
            <a:spLocks noGrp="1"/>
          </p:cNvSpPr>
          <p:nvPr>
            <p:ph type="dt" sz="half" idx="10"/>
          </p:nvPr>
        </p:nvSpPr>
        <p:spPr/>
        <p:txBody>
          <a:bodyPr/>
          <a:lstStyle/>
          <a:p>
            <a:fld id="{E5DE5745-3048-4A40-B76C-14DB6B96B0DE}" type="datetimeFigureOut">
              <a:rPr lang="es-ES" smtClean="0"/>
              <a:t>01/06/2021</a:t>
            </a:fld>
            <a:endParaRPr lang="es-ES"/>
          </a:p>
        </p:txBody>
      </p:sp>
      <p:sp>
        <p:nvSpPr>
          <p:cNvPr id="5" name="Marcador de pie de página 4">
            <a:extLst>
              <a:ext uri="{FF2B5EF4-FFF2-40B4-BE49-F238E27FC236}">
                <a16:creationId xmlns="" xmlns:a16="http://schemas.microsoft.com/office/drawing/2014/main" id="{A6119C90-49B0-4F01-A2C6-3BB1507E2C85}"/>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 xmlns:a16="http://schemas.microsoft.com/office/drawing/2014/main" id="{464EFC7B-22CD-4516-BE32-A48013BD48DF}"/>
              </a:ext>
            </a:extLst>
          </p:cNvPr>
          <p:cNvSpPr>
            <a:spLocks noGrp="1"/>
          </p:cNvSpPr>
          <p:nvPr>
            <p:ph type="sldNum" sz="quarter" idx="12"/>
          </p:nvPr>
        </p:nvSpPr>
        <p:spPr/>
        <p:txBody>
          <a:bodyPr/>
          <a:lstStyle/>
          <a:p>
            <a:fld id="{3F323841-190B-422D-BA41-11D7D2D573CD}" type="slidenum">
              <a:rPr lang="es-ES" smtClean="0"/>
              <a:t>‹Nº›</a:t>
            </a:fld>
            <a:endParaRPr lang="es-ES"/>
          </a:p>
        </p:txBody>
      </p:sp>
    </p:spTree>
    <p:extLst>
      <p:ext uri="{BB962C8B-B14F-4D97-AF65-F5344CB8AC3E}">
        <p14:creationId xmlns:p14="http://schemas.microsoft.com/office/powerpoint/2010/main" val="3975479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B875BC8A-FCA8-45FC-8076-D079DADE35A7}"/>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 xmlns:a16="http://schemas.microsoft.com/office/drawing/2014/main" id="{05E5CFC2-18FE-4BBA-9CD8-CD0ED8FE5AD7}"/>
              </a:ext>
            </a:extLst>
          </p:cNvPr>
          <p:cNvSpPr>
            <a:spLocks noGrp="1"/>
          </p:cNvSpPr>
          <p:nvPr>
            <p:ph sz="half" idx="1"/>
          </p:nvPr>
        </p:nvSpPr>
        <p:spPr>
          <a:xfrm>
            <a:off x="628650" y="1825625"/>
            <a:ext cx="38862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 xmlns:a16="http://schemas.microsoft.com/office/drawing/2014/main" id="{4529F01D-E965-4518-9744-BF0DA5FF655C}"/>
              </a:ext>
            </a:extLst>
          </p:cNvPr>
          <p:cNvSpPr>
            <a:spLocks noGrp="1"/>
          </p:cNvSpPr>
          <p:nvPr>
            <p:ph sz="half" idx="2"/>
          </p:nvPr>
        </p:nvSpPr>
        <p:spPr>
          <a:xfrm>
            <a:off x="4629150" y="1825625"/>
            <a:ext cx="38862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 xmlns:a16="http://schemas.microsoft.com/office/drawing/2014/main" id="{251E9E68-C606-4587-AAE6-FFFCA36EEAC7}"/>
              </a:ext>
            </a:extLst>
          </p:cNvPr>
          <p:cNvSpPr>
            <a:spLocks noGrp="1"/>
          </p:cNvSpPr>
          <p:nvPr>
            <p:ph type="dt" sz="half" idx="10"/>
          </p:nvPr>
        </p:nvSpPr>
        <p:spPr/>
        <p:txBody>
          <a:bodyPr/>
          <a:lstStyle/>
          <a:p>
            <a:fld id="{E5DE5745-3048-4A40-B76C-14DB6B96B0DE}" type="datetimeFigureOut">
              <a:rPr lang="es-ES" smtClean="0"/>
              <a:t>01/06/2021</a:t>
            </a:fld>
            <a:endParaRPr lang="es-ES"/>
          </a:p>
        </p:txBody>
      </p:sp>
      <p:sp>
        <p:nvSpPr>
          <p:cNvPr id="6" name="Marcador de pie de página 5">
            <a:extLst>
              <a:ext uri="{FF2B5EF4-FFF2-40B4-BE49-F238E27FC236}">
                <a16:creationId xmlns="" xmlns:a16="http://schemas.microsoft.com/office/drawing/2014/main" id="{9F845668-0554-4C99-9F44-779C626EF9AA}"/>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 xmlns:a16="http://schemas.microsoft.com/office/drawing/2014/main" id="{6E62F265-DF3F-4A95-838D-48E1B85085F3}"/>
              </a:ext>
            </a:extLst>
          </p:cNvPr>
          <p:cNvSpPr>
            <a:spLocks noGrp="1"/>
          </p:cNvSpPr>
          <p:nvPr>
            <p:ph type="sldNum" sz="quarter" idx="12"/>
          </p:nvPr>
        </p:nvSpPr>
        <p:spPr/>
        <p:txBody>
          <a:bodyPr/>
          <a:lstStyle/>
          <a:p>
            <a:fld id="{3F323841-190B-422D-BA41-11D7D2D573CD}" type="slidenum">
              <a:rPr lang="es-ES" smtClean="0"/>
              <a:t>‹Nº›</a:t>
            </a:fld>
            <a:endParaRPr lang="es-ES"/>
          </a:p>
        </p:txBody>
      </p:sp>
    </p:spTree>
    <p:extLst>
      <p:ext uri="{BB962C8B-B14F-4D97-AF65-F5344CB8AC3E}">
        <p14:creationId xmlns:p14="http://schemas.microsoft.com/office/powerpoint/2010/main" val="1536656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F95F9ED5-D2BA-4EBB-BF7F-348189B22AEE}"/>
              </a:ext>
            </a:extLst>
          </p:cNvPr>
          <p:cNvSpPr>
            <a:spLocks noGrp="1"/>
          </p:cNvSpPr>
          <p:nvPr>
            <p:ph type="title"/>
          </p:nvPr>
        </p:nvSpPr>
        <p:spPr>
          <a:xfrm>
            <a:off x="629841" y="365126"/>
            <a:ext cx="7886700" cy="1325563"/>
          </a:xfrm>
        </p:spPr>
        <p:txBody>
          <a:bodyPr/>
          <a:lstStyle/>
          <a:p>
            <a:r>
              <a:rPr lang="es-ES"/>
              <a:t>Haga clic para modificar el estilo de título del patrón</a:t>
            </a:r>
          </a:p>
        </p:txBody>
      </p:sp>
      <p:sp>
        <p:nvSpPr>
          <p:cNvPr id="3" name="Marcador de texto 2">
            <a:extLst>
              <a:ext uri="{FF2B5EF4-FFF2-40B4-BE49-F238E27FC236}">
                <a16:creationId xmlns="" xmlns:a16="http://schemas.microsoft.com/office/drawing/2014/main" id="{E43F3D00-5365-4E48-9D39-DB982E1EB6E6}"/>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 xmlns:a16="http://schemas.microsoft.com/office/drawing/2014/main" id="{9A8C7775-7AAC-4488-B517-1FBB5101210F}"/>
              </a:ext>
            </a:extLst>
          </p:cNvPr>
          <p:cNvSpPr>
            <a:spLocks noGrp="1"/>
          </p:cNvSpPr>
          <p:nvPr>
            <p:ph sz="half" idx="2"/>
          </p:nvPr>
        </p:nvSpPr>
        <p:spPr>
          <a:xfrm>
            <a:off x="629842" y="2505075"/>
            <a:ext cx="3868340"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 xmlns:a16="http://schemas.microsoft.com/office/drawing/2014/main" id="{3690AD31-0DA7-4376-8D18-9F39ED84C6DD}"/>
              </a:ext>
            </a:extLst>
          </p:cNvPr>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 xmlns:a16="http://schemas.microsoft.com/office/drawing/2014/main" id="{B74CDA34-1F69-4A49-98D7-00222AA0E38B}"/>
              </a:ext>
            </a:extLst>
          </p:cNvPr>
          <p:cNvSpPr>
            <a:spLocks noGrp="1"/>
          </p:cNvSpPr>
          <p:nvPr>
            <p:ph sz="quarter" idx="4"/>
          </p:nvPr>
        </p:nvSpPr>
        <p:spPr>
          <a:xfrm>
            <a:off x="4629150" y="2505075"/>
            <a:ext cx="3887391"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 xmlns:a16="http://schemas.microsoft.com/office/drawing/2014/main" id="{4BDF0836-0D81-4ED1-B67A-0B130F21AC3D}"/>
              </a:ext>
            </a:extLst>
          </p:cNvPr>
          <p:cNvSpPr>
            <a:spLocks noGrp="1"/>
          </p:cNvSpPr>
          <p:nvPr>
            <p:ph type="dt" sz="half" idx="10"/>
          </p:nvPr>
        </p:nvSpPr>
        <p:spPr/>
        <p:txBody>
          <a:bodyPr/>
          <a:lstStyle/>
          <a:p>
            <a:fld id="{E5DE5745-3048-4A40-B76C-14DB6B96B0DE}" type="datetimeFigureOut">
              <a:rPr lang="es-ES" smtClean="0"/>
              <a:t>01/06/2021</a:t>
            </a:fld>
            <a:endParaRPr lang="es-ES"/>
          </a:p>
        </p:txBody>
      </p:sp>
      <p:sp>
        <p:nvSpPr>
          <p:cNvPr id="8" name="Marcador de pie de página 7">
            <a:extLst>
              <a:ext uri="{FF2B5EF4-FFF2-40B4-BE49-F238E27FC236}">
                <a16:creationId xmlns="" xmlns:a16="http://schemas.microsoft.com/office/drawing/2014/main" id="{50137E62-F90E-4F74-A716-242687FA3819}"/>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 xmlns:a16="http://schemas.microsoft.com/office/drawing/2014/main" id="{F950CBC2-23EA-457C-B1B1-F715B58E8866}"/>
              </a:ext>
            </a:extLst>
          </p:cNvPr>
          <p:cNvSpPr>
            <a:spLocks noGrp="1"/>
          </p:cNvSpPr>
          <p:nvPr>
            <p:ph type="sldNum" sz="quarter" idx="12"/>
          </p:nvPr>
        </p:nvSpPr>
        <p:spPr/>
        <p:txBody>
          <a:bodyPr/>
          <a:lstStyle/>
          <a:p>
            <a:fld id="{3F323841-190B-422D-BA41-11D7D2D573CD}" type="slidenum">
              <a:rPr lang="es-ES" smtClean="0"/>
              <a:t>‹Nº›</a:t>
            </a:fld>
            <a:endParaRPr lang="es-ES"/>
          </a:p>
        </p:txBody>
      </p:sp>
    </p:spTree>
    <p:extLst>
      <p:ext uri="{BB962C8B-B14F-4D97-AF65-F5344CB8AC3E}">
        <p14:creationId xmlns:p14="http://schemas.microsoft.com/office/powerpoint/2010/main" val="3554215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DADB6590-1F98-4330-AF17-DD14089DDF15}"/>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 xmlns:a16="http://schemas.microsoft.com/office/drawing/2014/main" id="{2DF1B149-357F-4882-A17D-00F4A210232B}"/>
              </a:ext>
            </a:extLst>
          </p:cNvPr>
          <p:cNvSpPr>
            <a:spLocks noGrp="1"/>
          </p:cNvSpPr>
          <p:nvPr>
            <p:ph type="dt" sz="half" idx="10"/>
          </p:nvPr>
        </p:nvSpPr>
        <p:spPr/>
        <p:txBody>
          <a:bodyPr/>
          <a:lstStyle/>
          <a:p>
            <a:fld id="{E5DE5745-3048-4A40-B76C-14DB6B96B0DE}" type="datetimeFigureOut">
              <a:rPr lang="es-ES" smtClean="0"/>
              <a:t>01/06/2021</a:t>
            </a:fld>
            <a:endParaRPr lang="es-ES"/>
          </a:p>
        </p:txBody>
      </p:sp>
      <p:sp>
        <p:nvSpPr>
          <p:cNvPr id="4" name="Marcador de pie de página 3">
            <a:extLst>
              <a:ext uri="{FF2B5EF4-FFF2-40B4-BE49-F238E27FC236}">
                <a16:creationId xmlns="" xmlns:a16="http://schemas.microsoft.com/office/drawing/2014/main" id="{8FD53B23-C1E0-465F-B794-60990864D333}"/>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 xmlns:a16="http://schemas.microsoft.com/office/drawing/2014/main" id="{22BE6706-A3B9-4D5C-8CE3-A3F5B8FB3216}"/>
              </a:ext>
            </a:extLst>
          </p:cNvPr>
          <p:cNvSpPr>
            <a:spLocks noGrp="1"/>
          </p:cNvSpPr>
          <p:nvPr>
            <p:ph type="sldNum" sz="quarter" idx="12"/>
          </p:nvPr>
        </p:nvSpPr>
        <p:spPr/>
        <p:txBody>
          <a:bodyPr/>
          <a:lstStyle/>
          <a:p>
            <a:fld id="{3F323841-190B-422D-BA41-11D7D2D573CD}" type="slidenum">
              <a:rPr lang="es-ES" smtClean="0"/>
              <a:t>‹Nº›</a:t>
            </a:fld>
            <a:endParaRPr lang="es-ES"/>
          </a:p>
        </p:txBody>
      </p:sp>
    </p:spTree>
    <p:extLst>
      <p:ext uri="{BB962C8B-B14F-4D97-AF65-F5344CB8AC3E}">
        <p14:creationId xmlns:p14="http://schemas.microsoft.com/office/powerpoint/2010/main" val="2279525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 xmlns:a16="http://schemas.microsoft.com/office/drawing/2014/main" id="{74888EF2-FCF5-44CF-A6F3-6BB57318FC20}"/>
              </a:ext>
            </a:extLst>
          </p:cNvPr>
          <p:cNvSpPr>
            <a:spLocks noGrp="1"/>
          </p:cNvSpPr>
          <p:nvPr>
            <p:ph type="dt" sz="half" idx="10"/>
          </p:nvPr>
        </p:nvSpPr>
        <p:spPr/>
        <p:txBody>
          <a:bodyPr/>
          <a:lstStyle/>
          <a:p>
            <a:fld id="{E5DE5745-3048-4A40-B76C-14DB6B96B0DE}" type="datetimeFigureOut">
              <a:rPr lang="es-ES" smtClean="0"/>
              <a:t>01/06/2021</a:t>
            </a:fld>
            <a:endParaRPr lang="es-ES"/>
          </a:p>
        </p:txBody>
      </p:sp>
      <p:sp>
        <p:nvSpPr>
          <p:cNvPr id="3" name="Marcador de pie de página 2">
            <a:extLst>
              <a:ext uri="{FF2B5EF4-FFF2-40B4-BE49-F238E27FC236}">
                <a16:creationId xmlns="" xmlns:a16="http://schemas.microsoft.com/office/drawing/2014/main" id="{0EE5D0BD-682B-4491-8412-9D108B1E741B}"/>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 xmlns:a16="http://schemas.microsoft.com/office/drawing/2014/main" id="{A597C9B9-927E-4A02-B9E9-74437AB16DD8}"/>
              </a:ext>
            </a:extLst>
          </p:cNvPr>
          <p:cNvSpPr>
            <a:spLocks noGrp="1"/>
          </p:cNvSpPr>
          <p:nvPr>
            <p:ph type="sldNum" sz="quarter" idx="12"/>
          </p:nvPr>
        </p:nvSpPr>
        <p:spPr/>
        <p:txBody>
          <a:bodyPr/>
          <a:lstStyle/>
          <a:p>
            <a:fld id="{3F323841-190B-422D-BA41-11D7D2D573CD}" type="slidenum">
              <a:rPr lang="es-ES" smtClean="0"/>
              <a:t>‹Nº›</a:t>
            </a:fld>
            <a:endParaRPr lang="es-ES"/>
          </a:p>
        </p:txBody>
      </p:sp>
    </p:spTree>
    <p:extLst>
      <p:ext uri="{BB962C8B-B14F-4D97-AF65-F5344CB8AC3E}">
        <p14:creationId xmlns:p14="http://schemas.microsoft.com/office/powerpoint/2010/main" val="947855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8E0192EF-ADCE-453C-BCBF-B9A1D06ED3C8}"/>
              </a:ext>
            </a:extLst>
          </p:cNvPr>
          <p:cNvSpPr>
            <a:spLocks noGrp="1"/>
          </p:cNvSpPr>
          <p:nvPr>
            <p:ph type="title"/>
          </p:nvPr>
        </p:nvSpPr>
        <p:spPr>
          <a:xfrm>
            <a:off x="629841" y="457200"/>
            <a:ext cx="2949178"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 xmlns:a16="http://schemas.microsoft.com/office/drawing/2014/main" id="{676497FC-7B11-4D9D-A757-E167731527E5}"/>
              </a:ext>
            </a:extLst>
          </p:cNvPr>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 xmlns:a16="http://schemas.microsoft.com/office/drawing/2014/main" id="{26C00FEA-B75A-427A-947B-5C5220AFBAD3}"/>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 xmlns:a16="http://schemas.microsoft.com/office/drawing/2014/main" id="{9169DA29-85C3-4228-BD41-2C267E6ED83F}"/>
              </a:ext>
            </a:extLst>
          </p:cNvPr>
          <p:cNvSpPr>
            <a:spLocks noGrp="1"/>
          </p:cNvSpPr>
          <p:nvPr>
            <p:ph type="dt" sz="half" idx="10"/>
          </p:nvPr>
        </p:nvSpPr>
        <p:spPr/>
        <p:txBody>
          <a:bodyPr/>
          <a:lstStyle/>
          <a:p>
            <a:fld id="{E5DE5745-3048-4A40-B76C-14DB6B96B0DE}" type="datetimeFigureOut">
              <a:rPr lang="es-ES" smtClean="0"/>
              <a:t>01/06/2021</a:t>
            </a:fld>
            <a:endParaRPr lang="es-ES"/>
          </a:p>
        </p:txBody>
      </p:sp>
      <p:sp>
        <p:nvSpPr>
          <p:cNvPr id="6" name="Marcador de pie de página 5">
            <a:extLst>
              <a:ext uri="{FF2B5EF4-FFF2-40B4-BE49-F238E27FC236}">
                <a16:creationId xmlns="" xmlns:a16="http://schemas.microsoft.com/office/drawing/2014/main" id="{A31485AB-42DF-4426-96B9-F5C59E618640}"/>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 xmlns:a16="http://schemas.microsoft.com/office/drawing/2014/main" id="{BABBD589-77A2-41A1-87A1-D2DF7FF1A906}"/>
              </a:ext>
            </a:extLst>
          </p:cNvPr>
          <p:cNvSpPr>
            <a:spLocks noGrp="1"/>
          </p:cNvSpPr>
          <p:nvPr>
            <p:ph type="sldNum" sz="quarter" idx="12"/>
          </p:nvPr>
        </p:nvSpPr>
        <p:spPr/>
        <p:txBody>
          <a:bodyPr/>
          <a:lstStyle/>
          <a:p>
            <a:fld id="{3F323841-190B-422D-BA41-11D7D2D573CD}" type="slidenum">
              <a:rPr lang="es-ES" smtClean="0"/>
              <a:t>‹Nº›</a:t>
            </a:fld>
            <a:endParaRPr lang="es-ES"/>
          </a:p>
        </p:txBody>
      </p:sp>
    </p:spTree>
    <p:extLst>
      <p:ext uri="{BB962C8B-B14F-4D97-AF65-F5344CB8AC3E}">
        <p14:creationId xmlns:p14="http://schemas.microsoft.com/office/powerpoint/2010/main" val="23078719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138A25E9-379F-4BA5-A5D9-369C23D8C92F}"/>
              </a:ext>
            </a:extLst>
          </p:cNvPr>
          <p:cNvSpPr>
            <a:spLocks noGrp="1"/>
          </p:cNvSpPr>
          <p:nvPr>
            <p:ph type="title"/>
          </p:nvPr>
        </p:nvSpPr>
        <p:spPr>
          <a:xfrm>
            <a:off x="629841" y="457200"/>
            <a:ext cx="2949178"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 xmlns:a16="http://schemas.microsoft.com/office/drawing/2014/main" id="{4261C5CA-6353-4FC6-B57A-A41316D2E31A}"/>
              </a:ext>
            </a:extLst>
          </p:cNvPr>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 xmlns:a16="http://schemas.microsoft.com/office/drawing/2014/main" id="{F131CB1D-F634-4782-9C75-DC08FE793E37}"/>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 xmlns:a16="http://schemas.microsoft.com/office/drawing/2014/main" id="{6E9BACD2-1BB4-4E4E-A992-801DA7EF430E}"/>
              </a:ext>
            </a:extLst>
          </p:cNvPr>
          <p:cNvSpPr>
            <a:spLocks noGrp="1"/>
          </p:cNvSpPr>
          <p:nvPr>
            <p:ph type="dt" sz="half" idx="10"/>
          </p:nvPr>
        </p:nvSpPr>
        <p:spPr/>
        <p:txBody>
          <a:bodyPr/>
          <a:lstStyle/>
          <a:p>
            <a:fld id="{E5DE5745-3048-4A40-B76C-14DB6B96B0DE}" type="datetimeFigureOut">
              <a:rPr lang="es-ES" smtClean="0"/>
              <a:t>01/06/2021</a:t>
            </a:fld>
            <a:endParaRPr lang="es-ES"/>
          </a:p>
        </p:txBody>
      </p:sp>
      <p:sp>
        <p:nvSpPr>
          <p:cNvPr id="6" name="Marcador de pie de página 5">
            <a:extLst>
              <a:ext uri="{FF2B5EF4-FFF2-40B4-BE49-F238E27FC236}">
                <a16:creationId xmlns="" xmlns:a16="http://schemas.microsoft.com/office/drawing/2014/main" id="{6E3BA3E1-DF6C-4A55-A922-6A432C77D888}"/>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 xmlns:a16="http://schemas.microsoft.com/office/drawing/2014/main" id="{4A3984F9-6513-4DB2-A2F7-3B1A265DC9BE}"/>
              </a:ext>
            </a:extLst>
          </p:cNvPr>
          <p:cNvSpPr>
            <a:spLocks noGrp="1"/>
          </p:cNvSpPr>
          <p:nvPr>
            <p:ph type="sldNum" sz="quarter" idx="12"/>
          </p:nvPr>
        </p:nvSpPr>
        <p:spPr/>
        <p:txBody>
          <a:bodyPr/>
          <a:lstStyle/>
          <a:p>
            <a:fld id="{3F323841-190B-422D-BA41-11D7D2D573CD}" type="slidenum">
              <a:rPr lang="es-ES" smtClean="0"/>
              <a:t>‹Nº›</a:t>
            </a:fld>
            <a:endParaRPr lang="es-ES"/>
          </a:p>
        </p:txBody>
      </p:sp>
    </p:spTree>
    <p:extLst>
      <p:ext uri="{BB962C8B-B14F-4D97-AF65-F5344CB8AC3E}">
        <p14:creationId xmlns:p14="http://schemas.microsoft.com/office/powerpoint/2010/main" val="19932934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 xmlns:a16="http://schemas.microsoft.com/office/drawing/2014/main" id="{1E46F3F4-D987-48BA-AF05-25462C3F8E40}"/>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 xmlns:a16="http://schemas.microsoft.com/office/drawing/2014/main" id="{F1F99892-BF66-42A0-B2AA-B0B8412C9D51}"/>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 xmlns:a16="http://schemas.microsoft.com/office/drawing/2014/main" id="{9D8C9982-09E0-454F-A92E-E787570193AF}"/>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DE5745-3048-4A40-B76C-14DB6B96B0DE}" type="datetimeFigureOut">
              <a:rPr lang="es-ES" smtClean="0"/>
              <a:t>01/06/2021</a:t>
            </a:fld>
            <a:endParaRPr lang="es-ES"/>
          </a:p>
        </p:txBody>
      </p:sp>
      <p:sp>
        <p:nvSpPr>
          <p:cNvPr id="5" name="Marcador de pie de página 4">
            <a:extLst>
              <a:ext uri="{FF2B5EF4-FFF2-40B4-BE49-F238E27FC236}">
                <a16:creationId xmlns="" xmlns:a16="http://schemas.microsoft.com/office/drawing/2014/main" id="{97F3BA7E-E5BB-4E22-8E95-EB2EE9AF9F5F}"/>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a:extLst>
              <a:ext uri="{FF2B5EF4-FFF2-40B4-BE49-F238E27FC236}">
                <a16:creationId xmlns="" xmlns:a16="http://schemas.microsoft.com/office/drawing/2014/main" id="{66875376-A80F-44E6-BD9E-B3D1C276041C}"/>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323841-190B-422D-BA41-11D7D2D573CD}" type="slidenum">
              <a:rPr lang="es-ES" smtClean="0"/>
              <a:t>‹Nº›</a:t>
            </a:fld>
            <a:endParaRPr lang="es-ES"/>
          </a:p>
        </p:txBody>
      </p:sp>
    </p:spTree>
    <p:extLst>
      <p:ext uri="{BB962C8B-B14F-4D97-AF65-F5344CB8AC3E}">
        <p14:creationId xmlns:p14="http://schemas.microsoft.com/office/powerpoint/2010/main" val="2417945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mailto:educacionenemergencia@cauca.gov.co" TargetMode="External"/><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hyperlink" Target="MATRIZ%20DE%20RIESGOS/MATRIZ%20DE%20RIESGOS%20DPTO.xlsx"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8.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0.jpeg"/><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29.jpg"/><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6.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5.png"/><Relationship Id="rId4" Type="http://schemas.openxmlformats.org/officeDocument/2006/relationships/image" Target="../media/image2.jpg"/></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 xmlns:a16="http://schemas.microsoft.com/office/drawing/2014/main" id="{23ACFC7E-21B5-4EB6-814A-5E2D496EF3D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153" t="17960" r="9596" b="23403"/>
          <a:stretch/>
        </p:blipFill>
        <p:spPr>
          <a:xfrm>
            <a:off x="1341901" y="1591293"/>
            <a:ext cx="6828313" cy="3206338"/>
          </a:xfrm>
          <a:prstGeom prst="rect">
            <a:avLst/>
          </a:prstGeom>
        </p:spPr>
      </p:pic>
    </p:spTree>
    <p:extLst>
      <p:ext uri="{BB962C8B-B14F-4D97-AF65-F5344CB8AC3E}">
        <p14:creationId xmlns:p14="http://schemas.microsoft.com/office/powerpoint/2010/main" val="4970072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EFB90237-5456-45B1-B6CE-A77203E3D2E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5784" y="-2572"/>
            <a:ext cx="9139356" cy="6858000"/>
          </a:xfrm>
          <a:ln>
            <a:noFill/>
          </a:ln>
          <a:scene3d>
            <a:camera prst="orthographicFront"/>
            <a:lightRig rig="threePt" dir="t"/>
          </a:scene3d>
          <a:sp3d>
            <a:bevelT w="114300" prst="artDeco"/>
          </a:sp3d>
        </p:spPr>
      </p:pic>
      <p:sp>
        <p:nvSpPr>
          <p:cNvPr id="21" name="20 Documento"/>
          <p:cNvSpPr/>
          <p:nvPr/>
        </p:nvSpPr>
        <p:spPr>
          <a:xfrm>
            <a:off x="4079426" y="1869569"/>
            <a:ext cx="1733797" cy="615451"/>
          </a:xfrm>
          <a:prstGeom prst="flowChartDocument">
            <a:avLst/>
          </a:prstGeom>
          <a:solidFill>
            <a:schemeClr val="bg1"/>
          </a:solidFill>
          <a:ln w="50800">
            <a:solidFill>
              <a:schemeClr val="accent6">
                <a:lumMod val="75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3" name="22 Documento"/>
          <p:cNvSpPr/>
          <p:nvPr/>
        </p:nvSpPr>
        <p:spPr>
          <a:xfrm>
            <a:off x="4091839" y="2653282"/>
            <a:ext cx="1733797" cy="782699"/>
          </a:xfrm>
          <a:prstGeom prst="flowChartDocument">
            <a:avLst/>
          </a:prstGeom>
          <a:solidFill>
            <a:schemeClr val="bg1"/>
          </a:solidFill>
          <a:ln w="50800">
            <a:solidFill>
              <a:schemeClr val="accent6">
                <a:lumMod val="75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4" name="23 Documento"/>
          <p:cNvSpPr/>
          <p:nvPr/>
        </p:nvSpPr>
        <p:spPr>
          <a:xfrm>
            <a:off x="4079426" y="3722756"/>
            <a:ext cx="1733797" cy="661619"/>
          </a:xfrm>
          <a:prstGeom prst="flowChartDocument">
            <a:avLst/>
          </a:prstGeom>
          <a:solidFill>
            <a:schemeClr val="bg1"/>
          </a:solidFill>
          <a:ln w="50800">
            <a:solidFill>
              <a:srgbClr val="679C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5" name="24 Documento"/>
          <p:cNvSpPr/>
          <p:nvPr/>
        </p:nvSpPr>
        <p:spPr>
          <a:xfrm>
            <a:off x="4091225" y="1196406"/>
            <a:ext cx="1733797" cy="536219"/>
          </a:xfrm>
          <a:prstGeom prst="flowChartDocument">
            <a:avLst/>
          </a:prstGeom>
          <a:solidFill>
            <a:schemeClr val="bg1"/>
          </a:solidFill>
          <a:ln w="50800">
            <a:solidFill>
              <a:schemeClr val="accent6">
                <a:lumMod val="75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6" name="25 Documento"/>
          <p:cNvSpPr/>
          <p:nvPr/>
        </p:nvSpPr>
        <p:spPr>
          <a:xfrm flipH="1">
            <a:off x="6561270" y="1196406"/>
            <a:ext cx="1811469" cy="735962"/>
          </a:xfrm>
          <a:prstGeom prst="flowChartDocument">
            <a:avLst/>
          </a:prstGeom>
          <a:solidFill>
            <a:schemeClr val="bg1"/>
          </a:solidFill>
          <a:ln w="508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8" name="27 Rectángulo"/>
          <p:cNvSpPr/>
          <p:nvPr/>
        </p:nvSpPr>
        <p:spPr>
          <a:xfrm>
            <a:off x="4174966" y="1264094"/>
            <a:ext cx="1567542" cy="461665"/>
          </a:xfrm>
          <a:prstGeom prst="rect">
            <a:avLst/>
          </a:prstGeom>
        </p:spPr>
        <p:txBody>
          <a:bodyPr wrap="square">
            <a:spAutoFit/>
          </a:bodyPr>
          <a:lstStyle/>
          <a:p>
            <a:pPr lvl="0" algn="ctr"/>
            <a:r>
              <a:rPr lang="es-CO" sz="2400" b="1" dirty="0"/>
              <a:t>Despacho</a:t>
            </a:r>
          </a:p>
        </p:txBody>
      </p:sp>
      <p:sp>
        <p:nvSpPr>
          <p:cNvPr id="29" name="28 Rectángulo"/>
          <p:cNvSpPr/>
          <p:nvPr/>
        </p:nvSpPr>
        <p:spPr>
          <a:xfrm>
            <a:off x="4319308" y="1992628"/>
            <a:ext cx="963982" cy="369332"/>
          </a:xfrm>
          <a:prstGeom prst="rect">
            <a:avLst/>
          </a:prstGeom>
        </p:spPr>
        <p:txBody>
          <a:bodyPr wrap="none">
            <a:spAutoFit/>
          </a:bodyPr>
          <a:lstStyle/>
          <a:p>
            <a:pPr lvl="0"/>
            <a:r>
              <a:rPr lang="es-CO" b="1" dirty="0"/>
              <a:t>Jurídica </a:t>
            </a:r>
          </a:p>
        </p:txBody>
      </p:sp>
      <p:sp>
        <p:nvSpPr>
          <p:cNvPr id="30" name="29 Rectángulo"/>
          <p:cNvSpPr/>
          <p:nvPr/>
        </p:nvSpPr>
        <p:spPr>
          <a:xfrm>
            <a:off x="4091839" y="2653282"/>
            <a:ext cx="1617416" cy="646331"/>
          </a:xfrm>
          <a:prstGeom prst="rect">
            <a:avLst/>
          </a:prstGeom>
        </p:spPr>
        <p:txBody>
          <a:bodyPr wrap="square">
            <a:spAutoFit/>
          </a:bodyPr>
          <a:lstStyle/>
          <a:p>
            <a:pPr lvl="0" algn="ctr"/>
            <a:r>
              <a:rPr lang="es-ES" b="1" dirty="0"/>
              <a:t>Inspección y Vigilancia</a:t>
            </a:r>
            <a:endParaRPr lang="es-CO" b="1" dirty="0"/>
          </a:p>
        </p:txBody>
      </p:sp>
      <p:sp>
        <p:nvSpPr>
          <p:cNvPr id="31" name="30 Rectángulo"/>
          <p:cNvSpPr/>
          <p:nvPr/>
        </p:nvSpPr>
        <p:spPr>
          <a:xfrm>
            <a:off x="4154569" y="3702649"/>
            <a:ext cx="1664751" cy="646331"/>
          </a:xfrm>
          <a:prstGeom prst="rect">
            <a:avLst/>
          </a:prstGeom>
          <a:ln>
            <a:noFill/>
          </a:ln>
          <a:scene3d>
            <a:camera prst="orthographicFront"/>
            <a:lightRig rig="threePt" dir="t"/>
          </a:scene3d>
          <a:sp3d>
            <a:bevelT w="114300" prst="artDeco"/>
          </a:sp3d>
        </p:spPr>
        <p:txBody>
          <a:bodyPr wrap="none">
            <a:spAutoFit/>
          </a:bodyPr>
          <a:lstStyle/>
          <a:p>
            <a:pPr lvl="0"/>
            <a:r>
              <a:rPr lang="es-ES" b="1" dirty="0" smtClean="0"/>
              <a:t>Infraestructura </a:t>
            </a:r>
          </a:p>
          <a:p>
            <a:pPr lvl="0"/>
            <a:r>
              <a:rPr lang="es-ES" b="1" dirty="0" smtClean="0"/>
              <a:t>Educativa</a:t>
            </a:r>
            <a:endParaRPr lang="es-CO" b="1" dirty="0"/>
          </a:p>
        </p:txBody>
      </p:sp>
      <p:sp>
        <p:nvSpPr>
          <p:cNvPr id="32" name="31 Rectángulo"/>
          <p:cNvSpPr/>
          <p:nvPr/>
        </p:nvSpPr>
        <p:spPr>
          <a:xfrm>
            <a:off x="6622589" y="1141349"/>
            <a:ext cx="1833949" cy="646331"/>
          </a:xfrm>
          <a:prstGeom prst="rect">
            <a:avLst/>
          </a:prstGeom>
          <a:ln>
            <a:noFill/>
          </a:ln>
          <a:scene3d>
            <a:camera prst="orthographicFront"/>
            <a:lightRig rig="threePt" dir="t"/>
          </a:scene3d>
          <a:sp3d>
            <a:bevelT w="114300" prst="artDeco"/>
          </a:sp3d>
        </p:spPr>
        <p:txBody>
          <a:bodyPr wrap="square">
            <a:spAutoFit/>
          </a:bodyPr>
          <a:lstStyle/>
          <a:p>
            <a:pPr lvl="0"/>
            <a:r>
              <a:rPr lang="es-ES" b="1" dirty="0"/>
              <a:t>Unidades Desconcentradas</a:t>
            </a:r>
            <a:endParaRPr lang="es-CO" b="1" dirty="0"/>
          </a:p>
        </p:txBody>
      </p:sp>
      <p:sp>
        <p:nvSpPr>
          <p:cNvPr id="34" name="33 Documento"/>
          <p:cNvSpPr/>
          <p:nvPr/>
        </p:nvSpPr>
        <p:spPr>
          <a:xfrm flipH="1">
            <a:off x="6485736" y="2086228"/>
            <a:ext cx="1933104" cy="661619"/>
          </a:xfrm>
          <a:prstGeom prst="flowChartDocument">
            <a:avLst/>
          </a:prstGeom>
          <a:solidFill>
            <a:schemeClr val="bg1"/>
          </a:solidFill>
          <a:ln w="50800">
            <a:solidFill>
              <a:schemeClr val="accent6">
                <a:lumMod val="75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5" name="34 Rectángulo"/>
          <p:cNvSpPr/>
          <p:nvPr/>
        </p:nvSpPr>
        <p:spPr>
          <a:xfrm>
            <a:off x="6596303" y="2170029"/>
            <a:ext cx="1735027" cy="369332"/>
          </a:xfrm>
          <a:prstGeom prst="rect">
            <a:avLst/>
          </a:prstGeom>
        </p:spPr>
        <p:txBody>
          <a:bodyPr wrap="none">
            <a:spAutoFit/>
          </a:bodyPr>
          <a:lstStyle/>
          <a:p>
            <a:pPr lvl="0"/>
            <a:r>
              <a:rPr lang="es-ES" b="1" dirty="0"/>
              <a:t>Comunicaciones</a:t>
            </a:r>
            <a:endParaRPr lang="es-CO" b="1" dirty="0"/>
          </a:p>
        </p:txBody>
      </p:sp>
      <p:sp>
        <p:nvSpPr>
          <p:cNvPr id="37" name="36 Documento"/>
          <p:cNvSpPr/>
          <p:nvPr/>
        </p:nvSpPr>
        <p:spPr>
          <a:xfrm>
            <a:off x="4033648" y="4563927"/>
            <a:ext cx="1733797" cy="661619"/>
          </a:xfrm>
          <a:prstGeom prst="flowChartDocument">
            <a:avLst/>
          </a:prstGeom>
          <a:solidFill>
            <a:schemeClr val="bg1"/>
          </a:solidFill>
          <a:ln w="50800">
            <a:solidFill>
              <a:schemeClr val="accent6">
                <a:lumMod val="75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8" name="37 Documento"/>
          <p:cNvSpPr/>
          <p:nvPr/>
        </p:nvSpPr>
        <p:spPr>
          <a:xfrm>
            <a:off x="6560057" y="2857630"/>
            <a:ext cx="1912820" cy="661619"/>
          </a:xfrm>
          <a:prstGeom prst="flowChartDocument">
            <a:avLst/>
          </a:prstGeom>
          <a:solidFill>
            <a:schemeClr val="bg1"/>
          </a:solidFill>
          <a:ln w="50800">
            <a:solidFill>
              <a:schemeClr val="accent6">
                <a:lumMod val="75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2" name="21 Rectángulo"/>
          <p:cNvSpPr/>
          <p:nvPr/>
        </p:nvSpPr>
        <p:spPr>
          <a:xfrm>
            <a:off x="4091839" y="4537542"/>
            <a:ext cx="1424612" cy="646331"/>
          </a:xfrm>
          <a:prstGeom prst="rect">
            <a:avLst/>
          </a:prstGeom>
        </p:spPr>
        <p:txBody>
          <a:bodyPr wrap="square">
            <a:spAutoFit/>
          </a:bodyPr>
          <a:lstStyle/>
          <a:p>
            <a:pPr lvl="0"/>
            <a:r>
              <a:rPr lang="es-ES" b="1" dirty="0" smtClean="0"/>
              <a:t>Cobertura</a:t>
            </a:r>
          </a:p>
          <a:p>
            <a:pPr lvl="0"/>
            <a:r>
              <a:rPr lang="es-ES" b="1" dirty="0" smtClean="0"/>
              <a:t> </a:t>
            </a:r>
            <a:r>
              <a:rPr lang="es-ES" b="1" dirty="0"/>
              <a:t>Educativa</a:t>
            </a:r>
            <a:endParaRPr lang="es-CO" dirty="0"/>
          </a:p>
        </p:txBody>
      </p:sp>
      <p:sp>
        <p:nvSpPr>
          <p:cNvPr id="39" name="38 Rectángulo"/>
          <p:cNvSpPr/>
          <p:nvPr/>
        </p:nvSpPr>
        <p:spPr>
          <a:xfrm>
            <a:off x="6600107" y="2958116"/>
            <a:ext cx="1863972" cy="369332"/>
          </a:xfrm>
          <a:prstGeom prst="rect">
            <a:avLst/>
          </a:prstGeom>
          <a:scene3d>
            <a:camera prst="orthographicFront"/>
            <a:lightRig rig="threePt" dir="t"/>
          </a:scene3d>
          <a:sp3d>
            <a:bevelT w="114300" prst="artDeco"/>
          </a:sp3d>
        </p:spPr>
        <p:txBody>
          <a:bodyPr wrap="none">
            <a:spAutoFit/>
          </a:bodyPr>
          <a:lstStyle/>
          <a:p>
            <a:pPr lvl="0"/>
            <a:r>
              <a:rPr lang="es-ES" b="1" dirty="0"/>
              <a:t>Calidad Educativa</a:t>
            </a:r>
            <a:endParaRPr lang="es-CO" dirty="0"/>
          </a:p>
        </p:txBody>
      </p:sp>
      <p:sp>
        <p:nvSpPr>
          <p:cNvPr id="42" name="41 Documento"/>
          <p:cNvSpPr/>
          <p:nvPr/>
        </p:nvSpPr>
        <p:spPr>
          <a:xfrm>
            <a:off x="4021773" y="5366388"/>
            <a:ext cx="1912820" cy="661619"/>
          </a:xfrm>
          <a:prstGeom prst="flowChartDocument">
            <a:avLst/>
          </a:prstGeom>
          <a:solidFill>
            <a:schemeClr val="bg1"/>
          </a:solidFill>
          <a:ln w="50800">
            <a:solidFill>
              <a:schemeClr val="accent6">
                <a:lumMod val="75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3" name="42 Rectángulo"/>
          <p:cNvSpPr/>
          <p:nvPr/>
        </p:nvSpPr>
        <p:spPr>
          <a:xfrm>
            <a:off x="4079426" y="5380634"/>
            <a:ext cx="1437025" cy="646331"/>
          </a:xfrm>
          <a:prstGeom prst="rect">
            <a:avLst/>
          </a:prstGeom>
        </p:spPr>
        <p:txBody>
          <a:bodyPr wrap="square">
            <a:spAutoFit/>
          </a:bodyPr>
          <a:lstStyle/>
          <a:p>
            <a:pPr lvl="0"/>
            <a:r>
              <a:rPr lang="es-ES" b="1" dirty="0"/>
              <a:t>Planeación </a:t>
            </a:r>
            <a:endParaRPr lang="es-ES" b="1" dirty="0" smtClean="0"/>
          </a:p>
          <a:p>
            <a:pPr lvl="0"/>
            <a:r>
              <a:rPr lang="es-ES" b="1" dirty="0" smtClean="0"/>
              <a:t>Educativa</a:t>
            </a:r>
            <a:endParaRPr lang="es-CO" dirty="0"/>
          </a:p>
        </p:txBody>
      </p:sp>
      <p:sp>
        <p:nvSpPr>
          <p:cNvPr id="45" name="44 Documento"/>
          <p:cNvSpPr/>
          <p:nvPr/>
        </p:nvSpPr>
        <p:spPr>
          <a:xfrm>
            <a:off x="6510595" y="3702649"/>
            <a:ext cx="1912820" cy="661619"/>
          </a:xfrm>
          <a:prstGeom prst="flowChartDocument">
            <a:avLst/>
          </a:prstGeom>
          <a:solidFill>
            <a:schemeClr val="bg1"/>
          </a:solidFill>
          <a:ln w="50800">
            <a:solidFill>
              <a:srgbClr val="679C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6" name="45 Documento"/>
          <p:cNvSpPr/>
          <p:nvPr/>
        </p:nvSpPr>
        <p:spPr>
          <a:xfrm>
            <a:off x="6530536" y="4573264"/>
            <a:ext cx="1912820" cy="661619"/>
          </a:xfrm>
          <a:prstGeom prst="flowChartDocument">
            <a:avLst/>
          </a:prstGeom>
          <a:solidFill>
            <a:schemeClr val="bg1"/>
          </a:solidFill>
          <a:ln w="508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7" name="46 Documento"/>
          <p:cNvSpPr/>
          <p:nvPr/>
        </p:nvSpPr>
        <p:spPr>
          <a:xfrm>
            <a:off x="6600107" y="5565775"/>
            <a:ext cx="1733797" cy="1030951"/>
          </a:xfrm>
          <a:prstGeom prst="flowChartDocument">
            <a:avLst/>
          </a:prstGeom>
          <a:solidFill>
            <a:schemeClr val="bg1"/>
          </a:solidFill>
          <a:ln w="50800">
            <a:solidFill>
              <a:srgbClr val="679C08"/>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8" name="47 Rectángulo"/>
          <p:cNvSpPr/>
          <p:nvPr/>
        </p:nvSpPr>
        <p:spPr>
          <a:xfrm>
            <a:off x="6683235" y="5542460"/>
            <a:ext cx="1750821" cy="923330"/>
          </a:xfrm>
          <a:prstGeom prst="rect">
            <a:avLst/>
          </a:prstGeom>
          <a:ln>
            <a:noFill/>
          </a:ln>
        </p:spPr>
        <p:txBody>
          <a:bodyPr wrap="square">
            <a:spAutoFit/>
          </a:bodyPr>
          <a:lstStyle/>
          <a:p>
            <a:pPr lvl="0"/>
            <a:r>
              <a:rPr lang="es-ES" b="1" dirty="0"/>
              <a:t>Gestión Administrativa y Financiera</a:t>
            </a:r>
            <a:endParaRPr lang="es-CO" b="1" dirty="0"/>
          </a:p>
        </p:txBody>
      </p:sp>
      <p:sp>
        <p:nvSpPr>
          <p:cNvPr id="44" name="43 Rectángulo"/>
          <p:cNvSpPr/>
          <p:nvPr/>
        </p:nvSpPr>
        <p:spPr>
          <a:xfrm>
            <a:off x="6555320" y="3758976"/>
            <a:ext cx="1968488" cy="646331"/>
          </a:xfrm>
          <a:prstGeom prst="rect">
            <a:avLst/>
          </a:prstGeom>
          <a:ln>
            <a:noFill/>
          </a:ln>
          <a:scene3d>
            <a:camera prst="orthographicFront"/>
            <a:lightRig rig="threePt" dir="t"/>
          </a:scene3d>
          <a:sp3d>
            <a:bevelT w="114300" prst="artDeco"/>
          </a:sp3d>
        </p:spPr>
        <p:txBody>
          <a:bodyPr wrap="none">
            <a:spAutoFit/>
          </a:bodyPr>
          <a:lstStyle/>
          <a:p>
            <a:r>
              <a:rPr lang="es-ES" b="1" dirty="0"/>
              <a:t>Gestión de </a:t>
            </a:r>
            <a:r>
              <a:rPr lang="es-ES" b="1" dirty="0" smtClean="0"/>
              <a:t>Talento</a:t>
            </a:r>
          </a:p>
          <a:p>
            <a:r>
              <a:rPr lang="es-ES" b="1" dirty="0" smtClean="0"/>
              <a:t> </a:t>
            </a:r>
            <a:r>
              <a:rPr lang="es-ES" b="1" dirty="0"/>
              <a:t>Humano</a:t>
            </a:r>
            <a:endParaRPr lang="es-CO" dirty="0"/>
          </a:p>
        </p:txBody>
      </p:sp>
      <p:sp>
        <p:nvSpPr>
          <p:cNvPr id="49" name="48 Rectángulo"/>
          <p:cNvSpPr/>
          <p:nvPr/>
        </p:nvSpPr>
        <p:spPr>
          <a:xfrm>
            <a:off x="6530536" y="4540010"/>
            <a:ext cx="1997663" cy="646331"/>
          </a:xfrm>
          <a:prstGeom prst="rect">
            <a:avLst/>
          </a:prstGeom>
          <a:scene3d>
            <a:camera prst="orthographicFront"/>
            <a:lightRig rig="threePt" dir="t"/>
          </a:scene3d>
          <a:sp3d>
            <a:bevelT w="114300" prst="artDeco"/>
          </a:sp3d>
        </p:spPr>
        <p:txBody>
          <a:bodyPr wrap="none">
            <a:spAutoFit/>
          </a:bodyPr>
          <a:lstStyle/>
          <a:p>
            <a:pPr lvl="0"/>
            <a:r>
              <a:rPr lang="es-ES" b="1" dirty="0"/>
              <a:t>Bienestar Social </a:t>
            </a:r>
            <a:r>
              <a:rPr lang="es-ES" b="1" dirty="0" smtClean="0"/>
              <a:t>y</a:t>
            </a:r>
          </a:p>
          <a:p>
            <a:pPr lvl="0"/>
            <a:r>
              <a:rPr lang="es-ES" b="1" dirty="0" smtClean="0"/>
              <a:t> </a:t>
            </a:r>
            <a:r>
              <a:rPr lang="es-ES" b="1" dirty="0"/>
              <a:t>Salud Ocupacional</a:t>
            </a:r>
            <a:endParaRPr lang="es-CO" dirty="0"/>
          </a:p>
        </p:txBody>
      </p:sp>
      <p:pic>
        <p:nvPicPr>
          <p:cNvPr id="4102" name="Picture 6" descr="La wiki del Itac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505" y="1770818"/>
            <a:ext cx="3057589" cy="305758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6" name="55 Rectángulo"/>
          <p:cNvSpPr/>
          <p:nvPr/>
        </p:nvSpPr>
        <p:spPr>
          <a:xfrm>
            <a:off x="784573" y="2569680"/>
            <a:ext cx="2766951" cy="1200329"/>
          </a:xfrm>
          <a:prstGeom prst="rect">
            <a:avLst/>
          </a:prstGeom>
        </p:spPr>
        <p:txBody>
          <a:bodyPr wrap="square">
            <a:spAutoFit/>
          </a:bodyPr>
          <a:lstStyle/>
          <a:p>
            <a:pPr lvl="0" algn="ctr"/>
            <a:r>
              <a:rPr lang="es-CO" sz="2400" b="1" dirty="0" smtClean="0"/>
              <a:t>COMITÉ DE EDUCACIÓN EN EMERGENCIA</a:t>
            </a:r>
            <a:endParaRPr lang="es-CO" sz="2400" b="1" dirty="0"/>
          </a:p>
        </p:txBody>
      </p:sp>
      <p:sp>
        <p:nvSpPr>
          <p:cNvPr id="50" name="49 Rectángulo"/>
          <p:cNvSpPr/>
          <p:nvPr/>
        </p:nvSpPr>
        <p:spPr>
          <a:xfrm>
            <a:off x="518505" y="4924731"/>
            <a:ext cx="3032170" cy="523220"/>
          </a:xfrm>
          <a:prstGeom prst="rect">
            <a:avLst/>
          </a:prstGeom>
        </p:spPr>
        <p:txBody>
          <a:bodyPr wrap="square">
            <a:spAutoFit/>
          </a:bodyPr>
          <a:lstStyle/>
          <a:p>
            <a:pPr algn="ctr">
              <a:spcBef>
                <a:spcPct val="0"/>
              </a:spcBef>
            </a:pPr>
            <a:r>
              <a:rPr lang="es-CO" altLang="es-CO" sz="1400" b="1" dirty="0">
                <a:latin typeface="Arial" charset="0"/>
              </a:rPr>
              <a:t>Resolución 05215 </a:t>
            </a:r>
          </a:p>
          <a:p>
            <a:pPr algn="ctr">
              <a:spcBef>
                <a:spcPct val="0"/>
              </a:spcBef>
            </a:pPr>
            <a:r>
              <a:rPr lang="es-CO" altLang="es-CO" sz="1400" b="1" dirty="0">
                <a:latin typeface="Arial" charset="0"/>
              </a:rPr>
              <a:t>del 4 de Julio de 2014</a:t>
            </a:r>
          </a:p>
        </p:txBody>
      </p:sp>
    </p:spTree>
    <p:extLst>
      <p:ext uri="{BB962C8B-B14F-4D97-AF65-F5344CB8AC3E}">
        <p14:creationId xmlns:p14="http://schemas.microsoft.com/office/powerpoint/2010/main" val="4301641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sp>
        <p:nvSpPr>
          <p:cNvPr id="6" name="1 Rectángulo"/>
          <p:cNvSpPr>
            <a:spLocks noChangeArrowheads="1"/>
          </p:cNvSpPr>
          <p:nvPr/>
        </p:nvSpPr>
        <p:spPr bwMode="auto">
          <a:xfrm>
            <a:off x="684212" y="1792247"/>
            <a:ext cx="779476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285750" indent="-285750" algn="just" eaLnBrk="1" hangingPunct="1">
              <a:spcBef>
                <a:spcPct val="0"/>
              </a:spcBef>
              <a:buFont typeface="Courier New" panose="02070309020205020404" pitchFamily="49" charset="0"/>
              <a:buChar char="o"/>
            </a:pPr>
            <a:r>
              <a:rPr lang="es-ES" altLang="es-CO" sz="1400" dirty="0" smtClean="0">
                <a:latin typeface="Arial" charset="0"/>
              </a:rPr>
              <a:t>Identificar </a:t>
            </a:r>
            <a:r>
              <a:rPr lang="es-ES" altLang="es-CO" sz="1400" dirty="0">
                <a:latin typeface="Arial" charset="0"/>
              </a:rPr>
              <a:t>y analizar las necesidades de la educación en emergencias.</a:t>
            </a:r>
          </a:p>
          <a:p>
            <a:pPr marL="285750" indent="-285750" algn="just" eaLnBrk="1" hangingPunct="1">
              <a:spcBef>
                <a:spcPct val="0"/>
              </a:spcBef>
              <a:buFont typeface="Courier New" panose="02070309020205020404" pitchFamily="49" charset="0"/>
              <a:buChar char="o"/>
            </a:pPr>
            <a:endParaRPr lang="es-ES" altLang="es-CO" sz="1400" dirty="0">
              <a:latin typeface="Arial" charset="0"/>
            </a:endParaRPr>
          </a:p>
          <a:p>
            <a:pPr marL="285750" indent="-285750" algn="just" eaLnBrk="1" hangingPunct="1">
              <a:spcBef>
                <a:spcPct val="0"/>
              </a:spcBef>
              <a:buFont typeface="Courier New" panose="02070309020205020404" pitchFamily="49" charset="0"/>
              <a:buChar char="o"/>
            </a:pPr>
            <a:r>
              <a:rPr lang="es-ES" altLang="es-CO" sz="1400" dirty="0">
                <a:latin typeface="Arial" charset="0"/>
              </a:rPr>
              <a:t>Definir la ruta de respuesta: acciones, responsables, tiempos, presupuesto y seguimiento.</a:t>
            </a:r>
            <a:endParaRPr lang="es-CO" altLang="es-CO" sz="1400" dirty="0">
              <a:latin typeface="Arial" charset="0"/>
            </a:endParaRPr>
          </a:p>
          <a:p>
            <a:pPr marL="285750" indent="-285750" algn="just" eaLnBrk="1" hangingPunct="1">
              <a:spcBef>
                <a:spcPct val="0"/>
              </a:spcBef>
              <a:buFont typeface="Courier New" panose="02070309020205020404" pitchFamily="49" charset="0"/>
              <a:buChar char="o"/>
            </a:pPr>
            <a:endParaRPr lang="es-CO" altLang="es-CO" sz="1400" dirty="0">
              <a:latin typeface="Arial" charset="0"/>
            </a:endParaRPr>
          </a:p>
          <a:p>
            <a:pPr marL="285750" indent="-285750" algn="just" eaLnBrk="1" hangingPunct="1">
              <a:spcBef>
                <a:spcPct val="0"/>
              </a:spcBef>
              <a:buFont typeface="Courier New" panose="02070309020205020404" pitchFamily="49" charset="0"/>
              <a:buChar char="o"/>
            </a:pPr>
            <a:r>
              <a:rPr lang="es-ES" altLang="es-CO" sz="1400" dirty="0">
                <a:latin typeface="Arial" charset="0"/>
              </a:rPr>
              <a:t>Coordinar permanentemente todas las acciones entre las diferentes dependencias de la Secretaría de Educación y Cultura del Departamento del Cauca para garantizar la continuidad del servicio en los establecimientos </a:t>
            </a:r>
            <a:r>
              <a:rPr lang="es-ES" altLang="es-CO" sz="1400" dirty="0" smtClean="0">
                <a:latin typeface="Arial" charset="0"/>
              </a:rPr>
              <a:t>educativos.</a:t>
            </a:r>
            <a:endParaRPr lang="es-CO" altLang="es-CO" sz="1400" dirty="0">
              <a:latin typeface="Arial" charset="0"/>
            </a:endParaRPr>
          </a:p>
          <a:p>
            <a:pPr marL="285750" indent="-285750" algn="just" eaLnBrk="1" hangingPunct="1">
              <a:spcBef>
                <a:spcPct val="0"/>
              </a:spcBef>
              <a:buFont typeface="Courier New" panose="02070309020205020404" pitchFamily="49" charset="0"/>
              <a:buChar char="o"/>
            </a:pPr>
            <a:endParaRPr lang="es-CO" altLang="es-CO" sz="1400" dirty="0">
              <a:latin typeface="Arial" charset="0"/>
            </a:endParaRPr>
          </a:p>
          <a:p>
            <a:pPr marL="285750" indent="-285750" algn="just" eaLnBrk="1" hangingPunct="1">
              <a:spcBef>
                <a:spcPct val="0"/>
              </a:spcBef>
              <a:buFont typeface="Courier New" panose="02070309020205020404" pitchFamily="49" charset="0"/>
              <a:buChar char="o"/>
            </a:pPr>
            <a:r>
              <a:rPr lang="es-ES" altLang="es-CO" sz="1400" dirty="0">
                <a:latin typeface="Arial" charset="0"/>
              </a:rPr>
              <a:t>Mantener comunicación y relaciones permanentes con las organizaciones de las poblaciones afectadas</a:t>
            </a:r>
            <a:endParaRPr lang="es-CO" altLang="es-CO" sz="1400" dirty="0">
              <a:latin typeface="Arial" charset="0"/>
            </a:endParaRPr>
          </a:p>
          <a:p>
            <a:pPr marL="285750" indent="-285750" algn="just" eaLnBrk="1" hangingPunct="1">
              <a:spcBef>
                <a:spcPct val="0"/>
              </a:spcBef>
              <a:buFont typeface="Courier New" panose="02070309020205020404" pitchFamily="49" charset="0"/>
              <a:buChar char="o"/>
            </a:pPr>
            <a:endParaRPr lang="es-CO" altLang="es-CO" sz="1400" dirty="0">
              <a:latin typeface="Arial" charset="0"/>
            </a:endParaRPr>
          </a:p>
          <a:p>
            <a:pPr marL="285750" indent="-285750" algn="just" eaLnBrk="1" hangingPunct="1">
              <a:spcBef>
                <a:spcPct val="0"/>
              </a:spcBef>
              <a:buFont typeface="Courier New" panose="02070309020205020404" pitchFamily="49" charset="0"/>
              <a:buChar char="o"/>
            </a:pPr>
            <a:r>
              <a:rPr lang="es-ES" altLang="es-CO" sz="1400" dirty="0">
                <a:latin typeface="Arial" charset="0"/>
              </a:rPr>
              <a:t>Consolidar y presentar la información requerida por: organismos de control, Defensoría del Pueblo, Ministerio de Educación Nacional,  Comité Departamental de Gestión del riesgo y de desastres, Comité Territorial de Justicia Transicional, Organizaciones de Cooperación Internacional, entre otros</a:t>
            </a:r>
            <a:r>
              <a:rPr lang="es-ES" altLang="es-CO" sz="1400" dirty="0" smtClean="0">
                <a:latin typeface="Arial" charset="0"/>
              </a:rPr>
              <a:t>.</a:t>
            </a:r>
          </a:p>
          <a:p>
            <a:pPr marL="285750" indent="-285750" algn="just" eaLnBrk="1" hangingPunct="1">
              <a:spcBef>
                <a:spcPct val="0"/>
              </a:spcBef>
              <a:buFont typeface="Courier New" panose="02070309020205020404" pitchFamily="49" charset="0"/>
              <a:buChar char="o"/>
            </a:pPr>
            <a:endParaRPr lang="es-ES" altLang="es-CO" sz="1400" dirty="0">
              <a:latin typeface="Arial" charset="0"/>
            </a:endParaRPr>
          </a:p>
          <a:p>
            <a:pPr marL="285750" indent="-285750" algn="just" eaLnBrk="1" hangingPunct="1">
              <a:spcBef>
                <a:spcPct val="0"/>
              </a:spcBef>
              <a:buFont typeface="Courier New" panose="02070309020205020404" pitchFamily="49" charset="0"/>
              <a:buChar char="o"/>
            </a:pPr>
            <a:r>
              <a:rPr lang="es-ES" altLang="es-CO" sz="1400" dirty="0">
                <a:latin typeface="Arial" charset="0"/>
              </a:rPr>
              <a:t>Desarrollar estrategias de comunicación.</a:t>
            </a:r>
          </a:p>
          <a:p>
            <a:pPr marL="285750" indent="-285750" algn="just" eaLnBrk="1" hangingPunct="1">
              <a:spcBef>
                <a:spcPct val="0"/>
              </a:spcBef>
              <a:buFont typeface="Courier New" panose="02070309020205020404" pitchFamily="49" charset="0"/>
              <a:buChar char="o"/>
            </a:pPr>
            <a:endParaRPr lang="es-CO" altLang="es-CO" sz="1400" dirty="0">
              <a:latin typeface="Arial" charset="0"/>
            </a:endParaRPr>
          </a:p>
        </p:txBody>
      </p:sp>
      <p:sp>
        <p:nvSpPr>
          <p:cNvPr id="7" name="2 Rectángulo"/>
          <p:cNvSpPr>
            <a:spLocks noChangeArrowheads="1"/>
          </p:cNvSpPr>
          <p:nvPr/>
        </p:nvSpPr>
        <p:spPr bwMode="auto">
          <a:xfrm>
            <a:off x="2087563" y="549275"/>
            <a:ext cx="45720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s-ES" altLang="es-CO" sz="1800" b="1" dirty="0">
                <a:latin typeface="Arial" charset="0"/>
              </a:rPr>
              <a:t>ARTÍCULO TERCERO</a:t>
            </a:r>
          </a:p>
          <a:p>
            <a:pPr algn="ctr" eaLnBrk="1" hangingPunct="1">
              <a:spcBef>
                <a:spcPct val="0"/>
              </a:spcBef>
              <a:buFontTx/>
              <a:buNone/>
            </a:pPr>
            <a:r>
              <a:rPr lang="es-ES" altLang="es-CO" sz="1800" b="1" dirty="0">
                <a:latin typeface="Arial" charset="0"/>
              </a:rPr>
              <a:t>F</a:t>
            </a:r>
            <a:r>
              <a:rPr lang="es-ES" altLang="es-CO" sz="1800" dirty="0">
                <a:latin typeface="Arial" charset="0"/>
              </a:rPr>
              <a:t>unciones y Responsabilidad del Comité de Educación y Emergencia</a:t>
            </a:r>
            <a:endParaRPr lang="es-CO" altLang="es-CO" sz="1800" dirty="0">
              <a:latin typeface="Arial" charset="0"/>
            </a:endParaRPr>
          </a:p>
        </p:txBody>
      </p:sp>
    </p:spTree>
    <p:extLst>
      <p:ext uri="{BB962C8B-B14F-4D97-AF65-F5344CB8AC3E}">
        <p14:creationId xmlns:p14="http://schemas.microsoft.com/office/powerpoint/2010/main" val="20687835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sp>
        <p:nvSpPr>
          <p:cNvPr id="7" name="6 Rectángulo"/>
          <p:cNvSpPr/>
          <p:nvPr/>
        </p:nvSpPr>
        <p:spPr>
          <a:xfrm>
            <a:off x="1508165" y="939462"/>
            <a:ext cx="4583875" cy="646331"/>
          </a:xfrm>
          <a:prstGeom prst="rect">
            <a:avLst/>
          </a:prstGeom>
        </p:spPr>
        <p:txBody>
          <a:bodyPr wrap="square">
            <a:spAutoFit/>
          </a:bodyPr>
          <a:lstStyle/>
          <a:p>
            <a:pPr algn="ctr"/>
            <a:r>
              <a:rPr lang="es-CO" sz="3600" b="1" dirty="0" smtClean="0"/>
              <a:t>EJE TEMATICO - SAC</a:t>
            </a:r>
            <a:endParaRPr lang="es-CO" sz="3600" b="1" dirty="0"/>
          </a:p>
        </p:txBody>
      </p:sp>
      <p:sp>
        <p:nvSpPr>
          <p:cNvPr id="8" name="7 Rectángulo"/>
          <p:cNvSpPr/>
          <p:nvPr/>
        </p:nvSpPr>
        <p:spPr>
          <a:xfrm>
            <a:off x="985652" y="1813349"/>
            <a:ext cx="6685808" cy="2831544"/>
          </a:xfrm>
          <a:prstGeom prst="rect">
            <a:avLst/>
          </a:prstGeom>
        </p:spPr>
        <p:txBody>
          <a:bodyPr wrap="square">
            <a:spAutoFit/>
          </a:bodyPr>
          <a:lstStyle/>
          <a:p>
            <a:pPr algn="just"/>
            <a:endParaRPr lang="es-CO" sz="1000" b="1" dirty="0"/>
          </a:p>
          <a:p>
            <a:pPr algn="just"/>
            <a:r>
              <a:rPr lang="es-CO" sz="2400" dirty="0" smtClean="0"/>
              <a:t>GESTION </a:t>
            </a:r>
            <a:r>
              <a:rPr lang="es-CO" sz="2400" dirty="0"/>
              <a:t>INTEGRAL DEL RIESGO ESCOLAR en la plataforma SAC</a:t>
            </a:r>
            <a:r>
              <a:rPr lang="es-CO" sz="2400" dirty="0" smtClean="0"/>
              <a:t>.</a:t>
            </a:r>
          </a:p>
          <a:p>
            <a:pPr algn="just"/>
            <a:endParaRPr lang="es-CO" sz="2400" dirty="0"/>
          </a:p>
          <a:p>
            <a:pPr algn="just"/>
            <a:r>
              <a:rPr lang="es-CO" sz="2400" dirty="0" smtClean="0"/>
              <a:t>Objetivo: Conocer las necesidades  de los establecimientos educativos de los municipios no certificados del Departamento del Cauca en situación de emergencia</a:t>
            </a:r>
          </a:p>
        </p:txBody>
      </p:sp>
    </p:spTree>
    <p:extLst>
      <p:ext uri="{BB962C8B-B14F-4D97-AF65-F5344CB8AC3E}">
        <p14:creationId xmlns:p14="http://schemas.microsoft.com/office/powerpoint/2010/main" val="41279090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44" y="0"/>
            <a:ext cx="9139356" cy="6858000"/>
          </a:xfrm>
        </p:spPr>
      </p:pic>
      <p:sp>
        <p:nvSpPr>
          <p:cNvPr id="7" name="6 Rectángulo"/>
          <p:cNvSpPr/>
          <p:nvPr/>
        </p:nvSpPr>
        <p:spPr>
          <a:xfrm>
            <a:off x="1389413" y="724771"/>
            <a:ext cx="4809506" cy="646331"/>
          </a:xfrm>
          <a:prstGeom prst="rect">
            <a:avLst/>
          </a:prstGeom>
        </p:spPr>
        <p:txBody>
          <a:bodyPr wrap="square">
            <a:spAutoFit/>
          </a:bodyPr>
          <a:lstStyle/>
          <a:p>
            <a:pPr algn="ctr"/>
            <a:r>
              <a:rPr lang="es-CO" sz="3600" b="1" dirty="0" smtClean="0"/>
              <a:t>MATRIZ DE RIESGOS</a:t>
            </a:r>
            <a:endParaRPr lang="es-CO" sz="3600" b="1" dirty="0"/>
          </a:p>
        </p:txBody>
      </p:sp>
      <p:sp>
        <p:nvSpPr>
          <p:cNvPr id="8" name="7 Rectángulo"/>
          <p:cNvSpPr/>
          <p:nvPr/>
        </p:nvSpPr>
        <p:spPr>
          <a:xfrm>
            <a:off x="439386" y="1371102"/>
            <a:ext cx="8348354" cy="5216813"/>
          </a:xfrm>
          <a:prstGeom prst="rect">
            <a:avLst/>
          </a:prstGeom>
        </p:spPr>
        <p:txBody>
          <a:bodyPr wrap="square">
            <a:spAutoFit/>
          </a:bodyPr>
          <a:lstStyle/>
          <a:p>
            <a:pPr algn="just"/>
            <a:endParaRPr lang="es-CO" sz="1000" b="1" dirty="0"/>
          </a:p>
          <a:p>
            <a:pPr algn="just"/>
            <a:r>
              <a:rPr lang="es-CO" sz="2400" dirty="0" smtClean="0"/>
              <a:t>OBJETIVO</a:t>
            </a:r>
            <a:endParaRPr lang="es-CO" sz="2400" dirty="0"/>
          </a:p>
          <a:p>
            <a:pPr marL="457200" indent="-457200" algn="just">
              <a:buAutoNum type="arabicPeriod"/>
            </a:pPr>
            <a:r>
              <a:rPr lang="es-CO" sz="2400" dirty="0" smtClean="0"/>
              <a:t>Diagnóstico </a:t>
            </a:r>
            <a:r>
              <a:rPr lang="es-CO" sz="2400" dirty="0" smtClean="0"/>
              <a:t>de emergencias de los EE</a:t>
            </a:r>
          </a:p>
          <a:p>
            <a:pPr marL="457200" indent="-457200" algn="just">
              <a:buAutoNum type="arabicPeriod"/>
            </a:pPr>
            <a:r>
              <a:rPr lang="es-CO" sz="2400" dirty="0" smtClean="0"/>
              <a:t>Plan de Acción </a:t>
            </a:r>
          </a:p>
          <a:p>
            <a:pPr marL="457200" indent="-457200" algn="just">
              <a:buAutoNum type="arabicPeriod"/>
            </a:pPr>
            <a:r>
              <a:rPr lang="es-CO" sz="2400" dirty="0" smtClean="0"/>
              <a:t>Análisis y validación de necesidades </a:t>
            </a:r>
          </a:p>
          <a:p>
            <a:pPr marL="457200" indent="-457200" algn="just">
              <a:buAutoNum type="arabicPeriod"/>
            </a:pPr>
            <a:r>
              <a:rPr lang="es-CO" sz="2400" dirty="0" smtClean="0"/>
              <a:t>Atención a las necesidades reportadas y validadas</a:t>
            </a:r>
          </a:p>
          <a:p>
            <a:pPr marL="457200" indent="-457200" algn="just">
              <a:buAutoNum type="arabicPeriod"/>
            </a:pPr>
            <a:r>
              <a:rPr lang="es-CO" sz="2400" dirty="0"/>
              <a:t>https://forms.gle/6T65fRcGRawMm1ij6</a:t>
            </a:r>
            <a:endParaRPr lang="es-CO" sz="2400" dirty="0" smtClean="0"/>
          </a:p>
          <a:p>
            <a:pPr algn="just"/>
            <a:endParaRPr lang="es-CO" sz="1100" dirty="0" smtClean="0"/>
          </a:p>
          <a:p>
            <a:pPr algn="just"/>
            <a:r>
              <a:rPr lang="es-CO" sz="2400" dirty="0" smtClean="0"/>
              <a:t>PROCEDIMIENTO</a:t>
            </a:r>
          </a:p>
          <a:p>
            <a:pPr algn="just"/>
            <a:endParaRPr lang="es-CO" sz="1000" dirty="0" smtClean="0"/>
          </a:p>
          <a:p>
            <a:pPr marL="457200" indent="-457200" algn="just">
              <a:buAutoNum type="arabicPeriod"/>
            </a:pPr>
            <a:r>
              <a:rPr lang="es-CO" sz="2400" dirty="0" smtClean="0"/>
              <a:t>La </a:t>
            </a:r>
            <a:r>
              <a:rPr lang="es-CO" sz="2400" dirty="0"/>
              <a:t>matriz de riesgos  se comparte a través del drive del correo: </a:t>
            </a:r>
            <a:r>
              <a:rPr lang="es-CO" sz="2400" dirty="0" smtClean="0">
                <a:hlinkClick r:id="rId3"/>
              </a:rPr>
              <a:t>educacionenemergencia@cauca.gov.co</a:t>
            </a:r>
            <a:endParaRPr lang="es-CO" sz="2400" dirty="0" smtClean="0"/>
          </a:p>
          <a:p>
            <a:pPr marL="457200" indent="-457200" algn="just">
              <a:buAutoNum type="arabicPeriod"/>
            </a:pPr>
            <a:r>
              <a:rPr lang="es-CO" sz="2400" dirty="0" smtClean="0"/>
              <a:t>Cargue de la información por cada EE del municipio</a:t>
            </a:r>
          </a:p>
          <a:p>
            <a:pPr marL="457200" indent="-457200" algn="just">
              <a:buAutoNum type="arabicPeriod"/>
            </a:pPr>
            <a:r>
              <a:rPr lang="es-CO" sz="2400" dirty="0" smtClean="0"/>
              <a:t>Fecha de entrega :   9 </a:t>
            </a:r>
            <a:r>
              <a:rPr lang="es-CO" sz="2400" dirty="0"/>
              <a:t>de </a:t>
            </a:r>
            <a:r>
              <a:rPr lang="es-CO" sz="2400" dirty="0" smtClean="0"/>
              <a:t>Julio </a:t>
            </a:r>
            <a:r>
              <a:rPr lang="es-CO" sz="2400" dirty="0"/>
              <a:t>de </a:t>
            </a:r>
            <a:r>
              <a:rPr lang="es-CO" sz="2400" dirty="0" smtClean="0"/>
              <a:t>2021  6:00 </a:t>
            </a:r>
            <a:r>
              <a:rPr lang="es-CO" sz="2400" dirty="0" err="1" smtClean="0"/>
              <a:t>p.m</a:t>
            </a:r>
            <a:endParaRPr lang="es-CO" sz="2400" dirty="0" smtClean="0"/>
          </a:p>
          <a:p>
            <a:pPr lvl="0" algn="ctr"/>
            <a:endParaRPr lang="es-CO" sz="2400" dirty="0"/>
          </a:p>
          <a:p>
            <a:pPr lvl="0" algn="r"/>
            <a:r>
              <a:rPr lang="es-CO" sz="1400" dirty="0" smtClean="0">
                <a:hlinkClick r:id="rId4" action="ppaction://hlinkfile"/>
              </a:rPr>
              <a:t>Matriz de Riesgos</a:t>
            </a:r>
            <a:endParaRPr lang="es-CO" sz="1400" dirty="0" smtClean="0"/>
          </a:p>
        </p:txBody>
      </p:sp>
    </p:spTree>
    <p:extLst>
      <p:ext uri="{BB962C8B-B14F-4D97-AF65-F5344CB8AC3E}">
        <p14:creationId xmlns:p14="http://schemas.microsoft.com/office/powerpoint/2010/main" val="7053033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44" y="0"/>
            <a:ext cx="9139356" cy="6858000"/>
          </a:xfrm>
        </p:spPr>
      </p:pic>
      <p:sp>
        <p:nvSpPr>
          <p:cNvPr id="2" name="1 Rectángulo"/>
          <p:cNvSpPr/>
          <p:nvPr/>
        </p:nvSpPr>
        <p:spPr>
          <a:xfrm>
            <a:off x="1211284" y="3955381"/>
            <a:ext cx="6246420" cy="1569660"/>
          </a:xfrm>
          <a:prstGeom prst="rect">
            <a:avLst/>
          </a:prstGeom>
        </p:spPr>
        <p:txBody>
          <a:bodyPr wrap="square">
            <a:spAutoFit/>
          </a:bodyPr>
          <a:lstStyle/>
          <a:p>
            <a:pPr algn="ctr"/>
            <a:r>
              <a:rPr lang="es-CO" sz="2400" b="1" dirty="0"/>
              <a:t>Intervención en Primeros Auxilios Psicológicos a Comunidad Educativa afectada por deslizamiento de Tierra en Rosas, Cauca </a:t>
            </a:r>
            <a:endParaRPr lang="es-CO" sz="2400" b="1" dirty="0" smtClean="0"/>
          </a:p>
          <a:p>
            <a:pPr algn="ctr"/>
            <a:endParaRPr lang="es-CO" sz="2400" b="1" dirty="0"/>
          </a:p>
        </p:txBody>
      </p:sp>
      <p:pic>
        <p:nvPicPr>
          <p:cNvPr id="4" name="Imagen 4"/>
          <p:cNvPicPr>
            <a:picLocks noChangeAspect="1"/>
          </p:cNvPicPr>
          <p:nvPr/>
        </p:nvPicPr>
        <p:blipFill rotWithShape="1">
          <a:blip r:embed="rId3">
            <a:extLst>
              <a:ext uri="{28A0092B-C50C-407E-A947-70E740481C1C}">
                <a14:useLocalDpi xmlns:a14="http://schemas.microsoft.com/office/drawing/2010/main" val="0"/>
              </a:ext>
            </a:extLst>
          </a:blip>
          <a:srcRect b="28763"/>
          <a:stretch/>
        </p:blipFill>
        <p:spPr>
          <a:xfrm>
            <a:off x="955685" y="1556201"/>
            <a:ext cx="7475020" cy="229230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008689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sp>
        <p:nvSpPr>
          <p:cNvPr id="7" name="Rectángulo 2"/>
          <p:cNvSpPr/>
          <p:nvPr/>
        </p:nvSpPr>
        <p:spPr>
          <a:xfrm>
            <a:off x="684065" y="691734"/>
            <a:ext cx="5853712" cy="1569660"/>
          </a:xfrm>
          <a:prstGeom prst="rect">
            <a:avLst/>
          </a:prstGeom>
        </p:spPr>
        <p:txBody>
          <a:bodyPr wrap="square">
            <a:spAutoFit/>
          </a:bodyPr>
          <a:lstStyle/>
          <a:p>
            <a:pPr algn="ctr"/>
            <a:r>
              <a:rPr lang="es-CO" sz="2400" b="1" dirty="0"/>
              <a:t>Intervención en Primeros Auxilios Psicológicos a Comunidad Educativa afectada por deslizamiento de Tierra </a:t>
            </a:r>
            <a:r>
              <a:rPr lang="es-CO" sz="2400" b="1" dirty="0" smtClean="0"/>
              <a:t>en </a:t>
            </a:r>
            <a:r>
              <a:rPr lang="es-CO" sz="2400" b="1" dirty="0"/>
              <a:t>Rosas, Cauca </a:t>
            </a:r>
          </a:p>
        </p:txBody>
      </p:sp>
      <p:sp>
        <p:nvSpPr>
          <p:cNvPr id="8" name="Rectángulo 5"/>
          <p:cNvSpPr/>
          <p:nvPr/>
        </p:nvSpPr>
        <p:spPr>
          <a:xfrm>
            <a:off x="416459" y="5217408"/>
            <a:ext cx="8252529" cy="830997"/>
          </a:xfrm>
          <a:prstGeom prst="rect">
            <a:avLst/>
          </a:prstGeom>
        </p:spPr>
        <p:txBody>
          <a:bodyPr wrap="square">
            <a:spAutoFit/>
          </a:bodyPr>
          <a:lstStyle/>
          <a:p>
            <a:pPr algn="r"/>
            <a:r>
              <a:rPr lang="es-CO" sz="2400" b="1" dirty="0" smtClean="0"/>
              <a:t>Secretaría de Educación y Cultura del Departamento del Cauca </a:t>
            </a:r>
          </a:p>
          <a:p>
            <a:pPr algn="r"/>
            <a:r>
              <a:rPr lang="es-CO" sz="2400" b="1" dirty="0" smtClean="0"/>
              <a:t>Calidad Educativa </a:t>
            </a:r>
            <a:endParaRPr lang="es-CO" sz="2400" b="1" dirty="0"/>
          </a:p>
        </p:txBody>
      </p:sp>
      <p:sp>
        <p:nvSpPr>
          <p:cNvPr id="9" name="CuadroTexto 6"/>
          <p:cNvSpPr txBox="1"/>
          <p:nvPr/>
        </p:nvSpPr>
        <p:spPr>
          <a:xfrm>
            <a:off x="766371" y="2709357"/>
            <a:ext cx="7148944" cy="1323439"/>
          </a:xfrm>
          <a:prstGeom prst="rect">
            <a:avLst/>
          </a:prstGeom>
          <a:noFill/>
        </p:spPr>
        <p:txBody>
          <a:bodyPr wrap="square" rtlCol="0">
            <a:spAutoFit/>
          </a:bodyPr>
          <a:lstStyle/>
          <a:p>
            <a:pPr algn="just"/>
            <a:r>
              <a:rPr lang="es-CO" sz="1600" b="1" dirty="0" smtClean="0"/>
              <a:t>Objetivo: </a:t>
            </a:r>
            <a:r>
              <a:rPr lang="es-CO" sz="1600" dirty="0" smtClean="0"/>
              <a:t>Realizar </a:t>
            </a:r>
            <a:r>
              <a:rPr lang="es-CO" sz="1600" dirty="0"/>
              <a:t>acompañamiento en primera ayuda psicosocial en tres </a:t>
            </a:r>
            <a:r>
              <a:rPr lang="es-CO" sz="1600" dirty="0" smtClean="0"/>
              <a:t>Instituciones Educativas </a:t>
            </a:r>
            <a:r>
              <a:rPr lang="es-CO" sz="1600" dirty="0"/>
              <a:t>Santa Teresita, Madre Caridad </a:t>
            </a:r>
            <a:r>
              <a:rPr lang="es-CO" sz="1600" dirty="0" err="1"/>
              <a:t>Brader</a:t>
            </a:r>
            <a:r>
              <a:rPr lang="es-CO" sz="1600" dirty="0"/>
              <a:t> y Loma Bajo, por la emergencia del deslizamiento ocurrido el 21 de abril de </a:t>
            </a:r>
            <a:r>
              <a:rPr lang="es-CO" sz="1600" dirty="0" smtClean="0"/>
              <a:t>2019 </a:t>
            </a:r>
            <a:r>
              <a:rPr lang="es-CO" sz="1600" dirty="0"/>
              <a:t>en </a:t>
            </a:r>
            <a:r>
              <a:rPr lang="es-CO" sz="1600" dirty="0" smtClean="0"/>
              <a:t>Rosas, </a:t>
            </a:r>
            <a:r>
              <a:rPr lang="es-CO" sz="1600" dirty="0"/>
              <a:t>Cauca  para favorecer los procesos de afrontamiento y recuperación de la comunidad educativa afectada.</a:t>
            </a:r>
          </a:p>
        </p:txBody>
      </p:sp>
    </p:spTree>
    <p:extLst>
      <p:ext uri="{BB962C8B-B14F-4D97-AF65-F5344CB8AC3E}">
        <p14:creationId xmlns:p14="http://schemas.microsoft.com/office/powerpoint/2010/main" val="16529581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graphicFrame>
        <p:nvGraphicFramePr>
          <p:cNvPr id="6" name="Diagrama 3"/>
          <p:cNvGraphicFramePr/>
          <p:nvPr>
            <p:extLst>
              <p:ext uri="{D42A27DB-BD31-4B8C-83A1-F6EECF244321}">
                <p14:modId xmlns:p14="http://schemas.microsoft.com/office/powerpoint/2010/main" val="2525494281"/>
              </p:ext>
            </p:extLst>
          </p:nvPr>
        </p:nvGraphicFramePr>
        <p:xfrm>
          <a:off x="178131" y="1337386"/>
          <a:ext cx="8811491" cy="45932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924090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847848" y="1322798"/>
            <a:ext cx="2662830" cy="3550440"/>
          </a:xfrm>
          <a:prstGeom prst="rect">
            <a:avLst/>
          </a:prstGeom>
        </p:spPr>
      </p:pic>
      <p:sp>
        <p:nvSpPr>
          <p:cNvPr id="4" name="Título 1"/>
          <p:cNvSpPr>
            <a:spLocks noGrp="1"/>
          </p:cNvSpPr>
          <p:nvPr>
            <p:ph type="title"/>
          </p:nvPr>
        </p:nvSpPr>
        <p:spPr>
          <a:xfrm>
            <a:off x="570582" y="485719"/>
            <a:ext cx="6512154" cy="1325563"/>
          </a:xfrm>
        </p:spPr>
        <p:txBody>
          <a:bodyPr>
            <a:normAutofit/>
          </a:bodyPr>
          <a:lstStyle/>
          <a:p>
            <a:r>
              <a:rPr lang="es-CO" sz="2800" b="1" dirty="0" smtClean="0">
                <a:latin typeface="+mn-lt"/>
                <a:ea typeface="+mn-ea"/>
                <a:cs typeface="+mn-cs"/>
              </a:rPr>
              <a:t>INTERVENCIÓN PSICOSOCIAL </a:t>
            </a:r>
            <a:br>
              <a:rPr lang="es-CO" sz="2800" b="1" dirty="0" smtClean="0">
                <a:latin typeface="+mn-lt"/>
                <a:ea typeface="+mn-ea"/>
                <a:cs typeface="+mn-cs"/>
              </a:rPr>
            </a:br>
            <a:r>
              <a:rPr lang="es-CO" sz="2000" b="1" i="1" dirty="0" smtClean="0">
                <a:latin typeface="+mn-lt"/>
                <a:ea typeface="+mn-ea"/>
                <a:cs typeface="+mn-cs"/>
              </a:rPr>
              <a:t>(Individual y Grupal) </a:t>
            </a:r>
            <a:endParaRPr lang="es-CO" sz="2800" b="1" i="1" dirty="0">
              <a:latin typeface="+mn-lt"/>
              <a:ea typeface="+mn-ea"/>
              <a:cs typeface="+mn-cs"/>
            </a:endParaRPr>
          </a:p>
        </p:txBody>
      </p:sp>
      <p:pic>
        <p:nvPicPr>
          <p:cNvPr id="6" name="Imagen 5"/>
          <p:cNvPicPr>
            <a:picLocks noChangeAspect="1"/>
          </p:cNvPicPr>
          <p:nvPr/>
        </p:nvPicPr>
        <p:blipFill rotWithShape="1">
          <a:blip r:embed="rId4" cstate="print">
            <a:extLst>
              <a:ext uri="{28A0092B-C50C-407E-A947-70E740481C1C}">
                <a14:useLocalDpi xmlns:a14="http://schemas.microsoft.com/office/drawing/2010/main" val="0"/>
              </a:ext>
            </a:extLst>
          </a:blip>
          <a:srcRect l="3575" r="14117"/>
          <a:stretch/>
        </p:blipFill>
        <p:spPr>
          <a:xfrm>
            <a:off x="4762798" y="2581004"/>
            <a:ext cx="3632153" cy="2627996"/>
          </a:xfrm>
          <a:prstGeom prst="rect">
            <a:avLst/>
          </a:prstGeom>
        </p:spPr>
      </p:pic>
      <p:sp>
        <p:nvSpPr>
          <p:cNvPr id="7" name="Rectángulo 1"/>
          <p:cNvSpPr/>
          <p:nvPr/>
        </p:nvSpPr>
        <p:spPr>
          <a:xfrm>
            <a:off x="570582" y="4512561"/>
            <a:ext cx="2933431" cy="276999"/>
          </a:xfrm>
          <a:prstGeom prst="rect">
            <a:avLst/>
          </a:prstGeom>
        </p:spPr>
        <p:txBody>
          <a:bodyPr wrap="none">
            <a:spAutoFit/>
          </a:bodyPr>
          <a:lstStyle/>
          <a:p>
            <a:pPr algn="ctr"/>
            <a:r>
              <a:rPr lang="es-CO" sz="1200" b="1" dirty="0"/>
              <a:t>Jung, Carl Gustav (2002) y Frankl. V. (1994) </a:t>
            </a:r>
          </a:p>
        </p:txBody>
      </p:sp>
      <p:sp>
        <p:nvSpPr>
          <p:cNvPr id="8" name="Título 1"/>
          <p:cNvSpPr txBox="1">
            <a:spLocks/>
          </p:cNvSpPr>
          <p:nvPr/>
        </p:nvSpPr>
        <p:spPr>
          <a:xfrm>
            <a:off x="4297058" y="5175827"/>
            <a:ext cx="4336303" cy="912136"/>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s-CO" sz="1100" dirty="0">
              <a:latin typeface="+mn-lt"/>
              <a:ea typeface="+mn-ea"/>
              <a:cs typeface="+mn-cs"/>
            </a:endParaRPr>
          </a:p>
          <a:p>
            <a:pPr algn="ctr"/>
            <a:r>
              <a:rPr lang="es-CO" sz="1100" b="1" dirty="0">
                <a:latin typeface="+mn-lt"/>
                <a:ea typeface="+mn-ea"/>
                <a:cs typeface="+mn-cs"/>
              </a:rPr>
              <a:t>Daniel Goleman – Carl Rogers – </a:t>
            </a:r>
            <a:r>
              <a:rPr lang="es-CO" sz="1100" b="1" dirty="0" err="1">
                <a:latin typeface="+mn-lt"/>
                <a:ea typeface="+mn-ea"/>
                <a:cs typeface="+mn-cs"/>
              </a:rPr>
              <a:t>Karasek</a:t>
            </a:r>
            <a:r>
              <a:rPr lang="es-CO" sz="1100" b="1" dirty="0">
                <a:latin typeface="+mn-lt"/>
                <a:ea typeface="+mn-ea"/>
                <a:cs typeface="+mn-cs"/>
              </a:rPr>
              <a:t> y </a:t>
            </a:r>
            <a:r>
              <a:rPr lang="es-CO" sz="1100" b="1" dirty="0" err="1">
                <a:latin typeface="+mn-lt"/>
                <a:ea typeface="+mn-ea"/>
                <a:cs typeface="+mn-cs"/>
              </a:rPr>
              <a:t>Teorell</a:t>
            </a:r>
            <a:r>
              <a:rPr lang="es-CO" sz="1100" b="1" dirty="0">
                <a:latin typeface="+mn-lt"/>
                <a:ea typeface="+mn-ea"/>
                <a:cs typeface="+mn-cs"/>
              </a:rPr>
              <a:t> – </a:t>
            </a:r>
            <a:r>
              <a:rPr lang="es-CO" sz="1100" b="1" dirty="0" err="1">
                <a:latin typeface="+mn-lt"/>
                <a:ea typeface="+mn-ea"/>
                <a:cs typeface="+mn-cs"/>
              </a:rPr>
              <a:t>Zindel</a:t>
            </a:r>
            <a:r>
              <a:rPr lang="es-CO" sz="1100" b="1" dirty="0">
                <a:latin typeface="+mn-lt"/>
                <a:ea typeface="+mn-ea"/>
                <a:cs typeface="+mn-cs"/>
              </a:rPr>
              <a:t> V. – </a:t>
            </a:r>
            <a:r>
              <a:rPr lang="es-CO" sz="1100" b="1" dirty="0" err="1">
                <a:latin typeface="+mn-lt"/>
                <a:ea typeface="+mn-ea"/>
                <a:cs typeface="+mn-cs"/>
              </a:rPr>
              <a:t>Segal</a:t>
            </a:r>
            <a:r>
              <a:rPr lang="es-CO" sz="1100" b="1" dirty="0">
                <a:latin typeface="+mn-lt"/>
                <a:ea typeface="+mn-ea"/>
                <a:cs typeface="+mn-cs"/>
              </a:rPr>
              <a:t> – J. </a:t>
            </a:r>
            <a:r>
              <a:rPr lang="es-CO" sz="1100" b="1" dirty="0" err="1">
                <a:latin typeface="+mn-lt"/>
                <a:ea typeface="+mn-ea"/>
                <a:cs typeface="+mn-cs"/>
              </a:rPr>
              <a:t>Marqueting</a:t>
            </a:r>
            <a:r>
              <a:rPr lang="es-CO" sz="1100" b="1" dirty="0">
                <a:latin typeface="+mn-lt"/>
                <a:ea typeface="+mn-ea"/>
                <a:cs typeface="+mn-cs"/>
              </a:rPr>
              <a:t> – G. Williams – John D. </a:t>
            </a:r>
            <a:r>
              <a:rPr lang="es-CO" sz="1100" b="1" dirty="0" err="1">
                <a:latin typeface="+mn-lt"/>
                <a:ea typeface="+mn-ea"/>
                <a:cs typeface="+mn-cs"/>
              </a:rPr>
              <a:t>Teasdale</a:t>
            </a:r>
            <a:r>
              <a:rPr lang="es-CO" sz="1100" b="1" dirty="0">
                <a:latin typeface="+mn-lt"/>
                <a:ea typeface="+mn-ea"/>
                <a:cs typeface="+mn-cs"/>
              </a:rPr>
              <a:t> – </a:t>
            </a:r>
            <a:r>
              <a:rPr lang="es-CO" sz="1100" b="1" dirty="0" err="1">
                <a:latin typeface="+mn-lt"/>
                <a:ea typeface="+mn-ea"/>
                <a:cs typeface="+mn-cs"/>
              </a:rPr>
              <a:t>Kalimo</a:t>
            </a:r>
            <a:r>
              <a:rPr lang="es-CO" sz="1100" b="1" dirty="0">
                <a:latin typeface="+mn-lt"/>
                <a:ea typeface="+mn-ea"/>
                <a:cs typeface="+mn-cs"/>
              </a:rPr>
              <a:t> – </a:t>
            </a:r>
            <a:r>
              <a:rPr lang="es-CO" sz="1100" b="1" dirty="0" err="1">
                <a:latin typeface="+mn-lt"/>
                <a:ea typeface="+mn-ea"/>
                <a:cs typeface="+mn-cs"/>
              </a:rPr>
              <a:t>Batawi</a:t>
            </a:r>
            <a:r>
              <a:rPr lang="es-CO" sz="1100" b="1" dirty="0">
                <a:latin typeface="+mn-lt"/>
                <a:ea typeface="+mn-ea"/>
                <a:cs typeface="+mn-cs"/>
              </a:rPr>
              <a:t> – Cooper </a:t>
            </a:r>
          </a:p>
        </p:txBody>
      </p:sp>
    </p:spTree>
    <p:extLst>
      <p:ext uri="{BB962C8B-B14F-4D97-AF65-F5344CB8AC3E}">
        <p14:creationId xmlns:p14="http://schemas.microsoft.com/office/powerpoint/2010/main" val="11218663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pic>
        <p:nvPicPr>
          <p:cNvPr id="15" name="Marcador de contenido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2889" y="1803538"/>
            <a:ext cx="2379069" cy="1784302"/>
          </a:xfrm>
          <a:prstGeom prst="rect">
            <a:avLst/>
          </a:prstGeom>
        </p:spPr>
      </p:pic>
      <p:pic>
        <p:nvPicPr>
          <p:cNvPr id="16" name="Imagen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3475" y="4070579"/>
            <a:ext cx="2418481" cy="1813862"/>
          </a:xfrm>
          <a:prstGeom prst="rect">
            <a:avLst/>
          </a:prstGeom>
        </p:spPr>
      </p:pic>
      <p:pic>
        <p:nvPicPr>
          <p:cNvPr id="17" name="Imagen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10372" y="1907901"/>
            <a:ext cx="2239919" cy="1679939"/>
          </a:xfrm>
          <a:prstGeom prst="rect">
            <a:avLst/>
          </a:prstGeom>
        </p:spPr>
      </p:pic>
      <p:pic>
        <p:nvPicPr>
          <p:cNvPr id="18" name="Imagen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14217" y="1860850"/>
            <a:ext cx="2486161" cy="1864621"/>
          </a:xfrm>
          <a:prstGeom prst="rect">
            <a:avLst/>
          </a:prstGeom>
        </p:spPr>
      </p:pic>
      <p:pic>
        <p:nvPicPr>
          <p:cNvPr id="19" name="Imagen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95470" y="3977803"/>
            <a:ext cx="2504908" cy="1851965"/>
          </a:xfrm>
          <a:prstGeom prst="rect">
            <a:avLst/>
          </a:prstGeom>
        </p:spPr>
      </p:pic>
      <p:pic>
        <p:nvPicPr>
          <p:cNvPr id="20" name="Imagen 17"/>
          <p:cNvPicPr>
            <a:picLocks noChangeAspect="1"/>
          </p:cNvPicPr>
          <p:nvPr/>
        </p:nvPicPr>
        <p:blipFill rotWithShape="1">
          <a:blip r:embed="rId8" cstate="print">
            <a:extLst>
              <a:ext uri="{28A0092B-C50C-407E-A947-70E740481C1C}">
                <a14:useLocalDpi xmlns:a14="http://schemas.microsoft.com/office/drawing/2010/main" val="0"/>
              </a:ext>
            </a:extLst>
          </a:blip>
          <a:srcRect t="6209" b="33626"/>
          <a:stretch/>
        </p:blipFill>
        <p:spPr>
          <a:xfrm>
            <a:off x="6753567" y="3864999"/>
            <a:ext cx="2196723" cy="1847032"/>
          </a:xfrm>
          <a:prstGeom prst="rect">
            <a:avLst/>
          </a:prstGeom>
        </p:spPr>
      </p:pic>
      <p:sp>
        <p:nvSpPr>
          <p:cNvPr id="21" name="CuadroTexto 18"/>
          <p:cNvSpPr txBox="1"/>
          <p:nvPr/>
        </p:nvSpPr>
        <p:spPr>
          <a:xfrm rot="16200000">
            <a:off x="-423480" y="2530884"/>
            <a:ext cx="1744579" cy="369332"/>
          </a:xfrm>
          <a:prstGeom prst="rect">
            <a:avLst/>
          </a:prstGeom>
          <a:noFill/>
        </p:spPr>
        <p:txBody>
          <a:bodyPr wrap="square" rtlCol="0">
            <a:spAutoFit/>
          </a:bodyPr>
          <a:lstStyle/>
          <a:p>
            <a:pPr algn="ctr"/>
            <a:r>
              <a:rPr lang="es-CO" b="1" dirty="0"/>
              <a:t>Grado 3°</a:t>
            </a:r>
          </a:p>
        </p:txBody>
      </p:sp>
      <p:sp>
        <p:nvSpPr>
          <p:cNvPr id="22" name="CuadroTexto 19"/>
          <p:cNvSpPr txBox="1"/>
          <p:nvPr/>
        </p:nvSpPr>
        <p:spPr>
          <a:xfrm rot="16200000">
            <a:off x="-423481" y="4758203"/>
            <a:ext cx="1744579" cy="369332"/>
          </a:xfrm>
          <a:prstGeom prst="rect">
            <a:avLst/>
          </a:prstGeom>
          <a:noFill/>
        </p:spPr>
        <p:txBody>
          <a:bodyPr wrap="square" rtlCol="0">
            <a:spAutoFit/>
          </a:bodyPr>
          <a:lstStyle/>
          <a:p>
            <a:pPr algn="ctr"/>
            <a:r>
              <a:rPr lang="es-CO" b="1" dirty="0"/>
              <a:t>Grado 7°</a:t>
            </a:r>
          </a:p>
        </p:txBody>
      </p:sp>
      <p:sp>
        <p:nvSpPr>
          <p:cNvPr id="23" name="CuadroTexto 20"/>
          <p:cNvSpPr txBox="1"/>
          <p:nvPr/>
        </p:nvSpPr>
        <p:spPr>
          <a:xfrm rot="16200000">
            <a:off x="2657262" y="3680333"/>
            <a:ext cx="1744579" cy="369332"/>
          </a:xfrm>
          <a:prstGeom prst="rect">
            <a:avLst/>
          </a:prstGeom>
          <a:noFill/>
        </p:spPr>
        <p:txBody>
          <a:bodyPr wrap="square" rtlCol="0">
            <a:spAutoFit/>
          </a:bodyPr>
          <a:lstStyle/>
          <a:p>
            <a:pPr algn="ctr"/>
            <a:r>
              <a:rPr lang="es-CO" b="1" dirty="0"/>
              <a:t>Grado 8°</a:t>
            </a:r>
          </a:p>
        </p:txBody>
      </p:sp>
      <p:sp>
        <p:nvSpPr>
          <p:cNvPr id="24" name="CuadroTexto 21"/>
          <p:cNvSpPr txBox="1"/>
          <p:nvPr/>
        </p:nvSpPr>
        <p:spPr>
          <a:xfrm rot="16200000">
            <a:off x="5696612" y="3793136"/>
            <a:ext cx="1744579" cy="369332"/>
          </a:xfrm>
          <a:prstGeom prst="rect">
            <a:avLst/>
          </a:prstGeom>
          <a:noFill/>
        </p:spPr>
        <p:txBody>
          <a:bodyPr wrap="square" rtlCol="0">
            <a:spAutoFit/>
          </a:bodyPr>
          <a:lstStyle/>
          <a:p>
            <a:pPr algn="ctr"/>
            <a:r>
              <a:rPr lang="es-CO" b="1" dirty="0"/>
              <a:t>Grado 11°</a:t>
            </a:r>
          </a:p>
        </p:txBody>
      </p:sp>
      <p:sp>
        <p:nvSpPr>
          <p:cNvPr id="25" name="Título 1"/>
          <p:cNvSpPr txBox="1">
            <a:spLocks/>
          </p:cNvSpPr>
          <p:nvPr/>
        </p:nvSpPr>
        <p:spPr>
          <a:xfrm>
            <a:off x="633476" y="673346"/>
            <a:ext cx="6227549" cy="88260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CO" sz="2800" b="1" dirty="0" smtClean="0">
                <a:latin typeface="+mn-lt"/>
                <a:ea typeface="+mn-ea"/>
                <a:cs typeface="+mn-cs"/>
              </a:rPr>
              <a:t>Institución Educativa Santa Teresita </a:t>
            </a:r>
          </a:p>
          <a:p>
            <a:pPr algn="l"/>
            <a:r>
              <a:rPr lang="es-CO" sz="2400" b="1" i="1" dirty="0" smtClean="0">
                <a:latin typeface="+mn-lt"/>
                <a:ea typeface="+mn-ea"/>
                <a:cs typeface="+mn-cs"/>
              </a:rPr>
              <a:t>Estudiantes</a:t>
            </a:r>
            <a:endParaRPr lang="es-CO" sz="2800" b="1" i="1" dirty="0">
              <a:latin typeface="+mn-lt"/>
              <a:ea typeface="+mn-ea"/>
              <a:cs typeface="+mn-cs"/>
            </a:endParaRPr>
          </a:p>
        </p:txBody>
      </p:sp>
    </p:spTree>
    <p:extLst>
      <p:ext uri="{BB962C8B-B14F-4D97-AF65-F5344CB8AC3E}">
        <p14:creationId xmlns:p14="http://schemas.microsoft.com/office/powerpoint/2010/main" val="9982007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pic>
        <p:nvPicPr>
          <p:cNvPr id="3" name="Imagen 45"/>
          <p:cNvPicPr>
            <a:picLocks noChangeAspect="1"/>
          </p:cNvPicPr>
          <p:nvPr/>
        </p:nvPicPr>
        <p:blipFill rotWithShape="1">
          <a:blip r:embed="rId3">
            <a:extLst>
              <a:ext uri="{28A0092B-C50C-407E-A947-70E740481C1C}">
                <a14:useLocalDpi xmlns:a14="http://schemas.microsoft.com/office/drawing/2010/main" val="0"/>
              </a:ext>
            </a:extLst>
          </a:blip>
          <a:srcRect t="21710"/>
          <a:stretch/>
        </p:blipFill>
        <p:spPr>
          <a:xfrm>
            <a:off x="2742452" y="1329111"/>
            <a:ext cx="4168636" cy="4617674"/>
          </a:xfrm>
          <a:prstGeom prst="rect">
            <a:avLst/>
          </a:prstGeom>
        </p:spPr>
      </p:pic>
      <p:sp>
        <p:nvSpPr>
          <p:cNvPr id="4" name="CuadroTexto 46"/>
          <p:cNvSpPr txBox="1"/>
          <p:nvPr/>
        </p:nvSpPr>
        <p:spPr>
          <a:xfrm rot="16200000">
            <a:off x="1427368" y="3309448"/>
            <a:ext cx="1749106" cy="338554"/>
          </a:xfrm>
          <a:prstGeom prst="rect">
            <a:avLst/>
          </a:prstGeom>
          <a:noFill/>
        </p:spPr>
        <p:txBody>
          <a:bodyPr wrap="square" rtlCol="0">
            <a:spAutoFit/>
          </a:bodyPr>
          <a:lstStyle/>
          <a:p>
            <a:pPr algn="ctr"/>
            <a:r>
              <a:rPr lang="es-CO" sz="1600" b="1" dirty="0" smtClean="0">
                <a:solidFill>
                  <a:srgbClr val="00B050"/>
                </a:solidFill>
              </a:rPr>
              <a:t>Técnica Respira</a:t>
            </a:r>
            <a:endParaRPr lang="es-CO" sz="1600" b="1" dirty="0">
              <a:solidFill>
                <a:srgbClr val="00B050"/>
              </a:solidFill>
            </a:endParaRPr>
          </a:p>
        </p:txBody>
      </p:sp>
      <p:sp>
        <p:nvSpPr>
          <p:cNvPr id="6" name="CuadroTexto 47"/>
          <p:cNvSpPr txBox="1"/>
          <p:nvPr/>
        </p:nvSpPr>
        <p:spPr>
          <a:xfrm rot="16200000">
            <a:off x="6307229" y="2188672"/>
            <a:ext cx="2038715" cy="830997"/>
          </a:xfrm>
          <a:prstGeom prst="rect">
            <a:avLst/>
          </a:prstGeom>
          <a:noFill/>
        </p:spPr>
        <p:txBody>
          <a:bodyPr wrap="square" rtlCol="0">
            <a:spAutoFit/>
          </a:bodyPr>
          <a:lstStyle/>
          <a:p>
            <a:pPr algn="ctr"/>
            <a:r>
              <a:rPr lang="es-CO" sz="1600" b="1" dirty="0" smtClean="0">
                <a:solidFill>
                  <a:srgbClr val="00B050"/>
                </a:solidFill>
              </a:rPr>
              <a:t>Ambientes mentalmente saludables </a:t>
            </a:r>
            <a:endParaRPr lang="es-CO" sz="1600" b="1" dirty="0">
              <a:solidFill>
                <a:srgbClr val="00B050"/>
              </a:solidFill>
            </a:endParaRPr>
          </a:p>
        </p:txBody>
      </p:sp>
      <p:sp>
        <p:nvSpPr>
          <p:cNvPr id="7" name="Título 1"/>
          <p:cNvSpPr txBox="1">
            <a:spLocks/>
          </p:cNvSpPr>
          <p:nvPr/>
        </p:nvSpPr>
        <p:spPr>
          <a:xfrm>
            <a:off x="180451" y="2247742"/>
            <a:ext cx="2121470" cy="623038"/>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2000" b="1" dirty="0" smtClean="0">
                <a:latin typeface="+mn-lt"/>
                <a:ea typeface="+mn-ea"/>
                <a:cs typeface="+mn-cs"/>
              </a:rPr>
              <a:t>Institución Educativa </a:t>
            </a:r>
          </a:p>
          <a:p>
            <a:r>
              <a:rPr lang="es-CO" sz="2000" b="1" dirty="0" smtClean="0">
                <a:latin typeface="+mn-lt"/>
                <a:ea typeface="+mn-ea"/>
                <a:cs typeface="+mn-cs"/>
              </a:rPr>
              <a:t>Santa Teresita – </a:t>
            </a:r>
          </a:p>
        </p:txBody>
      </p:sp>
      <p:sp>
        <p:nvSpPr>
          <p:cNvPr id="8" name="Título 1"/>
          <p:cNvSpPr txBox="1">
            <a:spLocks/>
          </p:cNvSpPr>
          <p:nvPr/>
        </p:nvSpPr>
        <p:spPr>
          <a:xfrm>
            <a:off x="6768584" y="4832475"/>
            <a:ext cx="2121470" cy="623038"/>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s-CO" sz="1600" b="1" i="1" dirty="0" smtClean="0">
                <a:latin typeface="+mn-lt"/>
                <a:ea typeface="+mn-ea"/>
                <a:cs typeface="+mn-cs"/>
              </a:rPr>
              <a:t> </a:t>
            </a:r>
          </a:p>
          <a:p>
            <a:pPr algn="r"/>
            <a:r>
              <a:rPr lang="es-CO" sz="1600" b="1" i="1" dirty="0" smtClean="0">
                <a:latin typeface="+mn-lt"/>
              </a:rPr>
              <a:t>Docentes </a:t>
            </a:r>
            <a:r>
              <a:rPr lang="es-CO" sz="1600" b="1" i="1" dirty="0">
                <a:latin typeface="+mn-lt"/>
              </a:rPr>
              <a:t>y Directivos Docentes, Padres de Familia </a:t>
            </a:r>
            <a:endParaRPr lang="es-CO" sz="1600" b="1" i="1" dirty="0">
              <a:latin typeface="+mn-lt"/>
              <a:ea typeface="+mn-ea"/>
              <a:cs typeface="+mn-cs"/>
            </a:endParaRPr>
          </a:p>
        </p:txBody>
      </p:sp>
    </p:spTree>
    <p:extLst>
      <p:ext uri="{BB962C8B-B14F-4D97-AF65-F5344CB8AC3E}">
        <p14:creationId xmlns:p14="http://schemas.microsoft.com/office/powerpoint/2010/main" val="3493640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5142015" cy="67333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1 Rectángulo"/>
          <p:cNvSpPr>
            <a:spLocks noGrp="1" noChangeArrowheads="1"/>
          </p:cNvSpPr>
          <p:nvPr>
            <p:ph type="title"/>
          </p:nvPr>
        </p:nvSpPr>
        <p:spPr bwMode="auto">
          <a:xfrm>
            <a:off x="2683821" y="1058619"/>
            <a:ext cx="5994322" cy="522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a:spcBef>
                <a:spcPct val="0"/>
              </a:spcBef>
              <a:buNone/>
            </a:pPr>
            <a:r>
              <a:rPr lang="es-CO" sz="2400" b="1" dirty="0" smtClean="0"/>
              <a:t>JORGE OCTAVIO GUZMAN GUTIERREZ</a:t>
            </a:r>
            <a:br>
              <a:rPr lang="es-CO" sz="2400" b="1" dirty="0" smtClean="0"/>
            </a:br>
            <a:r>
              <a:rPr lang="es-CO" sz="2400" dirty="0" smtClean="0"/>
              <a:t>Secretario de Educación y Cultura</a:t>
            </a:r>
            <a:r>
              <a:rPr lang="es-ES_tradnl" altLang="es-CO" sz="2400" b="1" i="1" dirty="0" smtClean="0">
                <a:latin typeface="Arial" pitchFamily="34" charset="0"/>
              </a:rPr>
              <a:t/>
            </a:r>
            <a:br>
              <a:rPr lang="es-ES_tradnl" altLang="es-CO" sz="2400" b="1" i="1" dirty="0" smtClean="0">
                <a:latin typeface="Arial" pitchFamily="34" charset="0"/>
              </a:rPr>
            </a:br>
            <a:r>
              <a:rPr lang="es-ES_tradnl" altLang="es-CO" sz="2400" b="1" i="1" dirty="0" smtClean="0">
                <a:latin typeface="Arial" pitchFamily="34" charset="0"/>
              </a:rPr>
              <a:t/>
            </a:r>
            <a:br>
              <a:rPr lang="es-ES_tradnl" altLang="es-CO" sz="2400" b="1" i="1" dirty="0" smtClean="0">
                <a:latin typeface="Arial" pitchFamily="34" charset="0"/>
              </a:rPr>
            </a:br>
            <a:r>
              <a:rPr lang="es-ES_tradnl" altLang="es-CO" sz="2400" b="1" i="1" dirty="0" smtClean="0">
                <a:latin typeface="+mn-lt"/>
              </a:rPr>
              <a:t>GUSTAVO ADOLFO HURTADO PAREDES</a:t>
            </a:r>
            <a:br>
              <a:rPr lang="es-ES_tradnl" altLang="es-CO" sz="2400" b="1" i="1" dirty="0" smtClean="0">
                <a:latin typeface="+mn-lt"/>
              </a:rPr>
            </a:br>
            <a:r>
              <a:rPr lang="es-ES_tradnl" altLang="es-CO" sz="2400" dirty="0" smtClean="0">
                <a:latin typeface="+mn-lt"/>
              </a:rPr>
              <a:t>Líder de Planeación Educativa</a:t>
            </a:r>
            <a:r>
              <a:rPr lang="es-ES_tradnl" altLang="es-CO" sz="2400" b="1" i="1" dirty="0">
                <a:latin typeface="+mn-lt"/>
              </a:rPr>
              <a:t/>
            </a:r>
            <a:br>
              <a:rPr lang="es-ES_tradnl" altLang="es-CO" sz="2400" b="1" i="1" dirty="0">
                <a:latin typeface="+mn-lt"/>
              </a:rPr>
            </a:br>
            <a:r>
              <a:rPr lang="es-ES_tradnl" altLang="es-CO" sz="2400" b="1" i="1" dirty="0" smtClean="0">
                <a:latin typeface="+mn-lt"/>
              </a:rPr>
              <a:t/>
            </a:r>
            <a:br>
              <a:rPr lang="es-ES_tradnl" altLang="es-CO" sz="2400" b="1" i="1" dirty="0" smtClean="0">
                <a:latin typeface="+mn-lt"/>
              </a:rPr>
            </a:br>
            <a:r>
              <a:rPr lang="es-ES_tradnl" altLang="es-CO" sz="2400" b="1" i="1" dirty="0" smtClean="0">
                <a:latin typeface="+mn-lt"/>
              </a:rPr>
              <a:t>LUZ MERY RODALLEGA LUBO</a:t>
            </a:r>
            <a:r>
              <a:rPr lang="es-ES_tradnl" altLang="es-CO" sz="2400" b="1" i="1" dirty="0">
                <a:latin typeface="+mn-lt"/>
              </a:rPr>
              <a:t/>
            </a:r>
            <a:br>
              <a:rPr lang="es-ES_tradnl" altLang="es-CO" sz="2400" b="1" i="1" dirty="0">
                <a:latin typeface="+mn-lt"/>
              </a:rPr>
            </a:br>
            <a:r>
              <a:rPr lang="es-ES_tradnl" altLang="es-CO" sz="2400" dirty="0" smtClean="0">
                <a:latin typeface="+mn-lt"/>
              </a:rPr>
              <a:t>Profesional Universitario </a:t>
            </a:r>
            <a:r>
              <a:rPr lang="es-ES_tradnl" altLang="es-CO" sz="2400" dirty="0">
                <a:latin typeface="+mn-lt"/>
              </a:rPr>
              <a:t>de Planeación </a:t>
            </a:r>
            <a:r>
              <a:rPr lang="es-ES_tradnl" altLang="es-CO" sz="2400" dirty="0" smtClean="0">
                <a:latin typeface="+mn-lt"/>
              </a:rPr>
              <a:t>Educativa</a:t>
            </a:r>
            <a:br>
              <a:rPr lang="es-ES_tradnl" altLang="es-CO" sz="2400" dirty="0" smtClean="0">
                <a:latin typeface="+mn-lt"/>
              </a:rPr>
            </a:br>
            <a:r>
              <a:rPr lang="es-ES_tradnl" altLang="es-CO" sz="2400" dirty="0">
                <a:latin typeface="+mn-lt"/>
              </a:rPr>
              <a:t/>
            </a:r>
            <a:br>
              <a:rPr lang="es-ES_tradnl" altLang="es-CO" sz="2400" dirty="0">
                <a:latin typeface="+mn-lt"/>
              </a:rPr>
            </a:br>
            <a:r>
              <a:rPr lang="es-ES_tradnl" altLang="es-CO" sz="2400" b="1" i="1" dirty="0" smtClean="0"/>
              <a:t>BEATRIZ EMILCE ORTEGA ALVAREZ</a:t>
            </a:r>
            <a:br>
              <a:rPr lang="es-ES_tradnl" altLang="es-CO" sz="2400" b="1" i="1" dirty="0" smtClean="0"/>
            </a:br>
            <a:r>
              <a:rPr lang="es-ES_tradnl" altLang="es-CO" sz="2000" b="1" i="1" dirty="0" smtClean="0"/>
              <a:t>Docente Orientadora IE Santa Teresita Municipio de Rosas</a:t>
            </a:r>
            <a:r>
              <a:rPr lang="es-ES_tradnl" altLang="es-CO" sz="2000" b="1" i="1" dirty="0">
                <a:latin typeface="+mn-lt"/>
              </a:rPr>
              <a:t/>
            </a:r>
            <a:br>
              <a:rPr lang="es-ES_tradnl" altLang="es-CO" sz="2000" b="1" i="1" dirty="0">
                <a:latin typeface="+mn-lt"/>
              </a:rPr>
            </a:br>
            <a:r>
              <a:rPr lang="es-ES_tradnl" altLang="es-CO" sz="2000" b="1" i="1" dirty="0">
                <a:latin typeface="Arial" pitchFamily="34" charset="0"/>
              </a:rPr>
              <a:t/>
            </a:r>
            <a:br>
              <a:rPr lang="es-ES_tradnl" altLang="es-CO" sz="2000" b="1" i="1" dirty="0">
                <a:latin typeface="Arial" pitchFamily="34" charset="0"/>
              </a:rPr>
            </a:br>
            <a:endParaRPr lang="es-ES_tradnl" altLang="es-CO" sz="2000" b="1" i="1" dirty="0">
              <a:latin typeface="Arial" pitchFamily="34" charset="0"/>
            </a:endParaRPr>
          </a:p>
          <a:p>
            <a:pPr algn="ctr">
              <a:spcBef>
                <a:spcPct val="0"/>
              </a:spcBef>
              <a:buNone/>
            </a:pPr>
            <a:r>
              <a:rPr lang="es-ES_tradnl" altLang="es-CO" sz="1050" b="1" i="1" dirty="0" smtClean="0">
                <a:latin typeface="Arial" pitchFamily="34" charset="0"/>
              </a:rPr>
              <a:t>Popayán, 1 de  Junio de 2021</a:t>
            </a:r>
            <a:endParaRPr lang="es-ES_tradnl" altLang="es-CO" sz="1050" b="1" i="1" dirty="0">
              <a:latin typeface="Arial" pitchFamily="34" charset="0"/>
            </a:endParaRPr>
          </a:p>
          <a:p>
            <a:pPr algn="ctr" eaLnBrk="1" hangingPunct="1">
              <a:spcBef>
                <a:spcPct val="0"/>
              </a:spcBef>
              <a:buFontTx/>
              <a:buNone/>
            </a:pPr>
            <a:endParaRPr lang="es-ES_tradnl" altLang="es-CO" sz="800" b="1" i="1" dirty="0">
              <a:latin typeface="Arial" pitchFamily="34" charset="0"/>
            </a:endParaRPr>
          </a:p>
          <a:p>
            <a:pPr algn="ctr" eaLnBrk="1" hangingPunct="1">
              <a:spcBef>
                <a:spcPct val="0"/>
              </a:spcBef>
              <a:buFont typeface="Arial" pitchFamily="34" charset="0"/>
              <a:buNone/>
            </a:pPr>
            <a:endParaRPr lang="es-ES_tradnl" altLang="es-CO" sz="800" i="1" dirty="0"/>
          </a:p>
        </p:txBody>
      </p:sp>
    </p:spTree>
    <p:extLst>
      <p:ext uri="{BB962C8B-B14F-4D97-AF65-F5344CB8AC3E}">
        <p14:creationId xmlns:p14="http://schemas.microsoft.com/office/powerpoint/2010/main" val="37278034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pic>
        <p:nvPicPr>
          <p:cNvPr id="3" name="Imagen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0083" y="2351315"/>
            <a:ext cx="2445917" cy="2819454"/>
          </a:xfrm>
          <a:prstGeom prst="rect">
            <a:avLst/>
          </a:prstGeom>
          <a:ln>
            <a:noFill/>
          </a:ln>
          <a:effectLst>
            <a:softEdge rad="112500"/>
          </a:effectLst>
        </p:spPr>
      </p:pic>
      <p:pic>
        <p:nvPicPr>
          <p:cNvPr id="4" name="Imagen 23"/>
          <p:cNvPicPr>
            <a:picLocks noChangeAspect="1"/>
          </p:cNvPicPr>
          <p:nvPr/>
        </p:nvPicPr>
        <p:blipFill rotWithShape="1">
          <a:blip r:embed="rId4">
            <a:extLst>
              <a:ext uri="{28A0092B-C50C-407E-A947-70E740481C1C}">
                <a14:useLocalDpi xmlns:a14="http://schemas.microsoft.com/office/drawing/2010/main" val="0"/>
              </a:ext>
            </a:extLst>
          </a:blip>
          <a:srcRect l="10615" r="32679"/>
          <a:stretch/>
        </p:blipFill>
        <p:spPr>
          <a:xfrm>
            <a:off x="143607" y="2351314"/>
            <a:ext cx="3110232" cy="2755076"/>
          </a:xfrm>
          <a:prstGeom prst="rect">
            <a:avLst/>
          </a:prstGeom>
          <a:ln>
            <a:noFill/>
          </a:ln>
          <a:effectLst>
            <a:softEdge rad="112500"/>
          </a:effectLst>
        </p:spPr>
      </p:pic>
      <p:pic>
        <p:nvPicPr>
          <p:cNvPr id="6" name="Picture 2" descr="Resultado de imagen para cinta pelicula"/>
          <p:cNvPicPr>
            <a:picLocks noChangeAspect="1" noChangeArrowheads="1"/>
          </p:cNvPicPr>
          <p:nvPr/>
        </p:nvPicPr>
        <p:blipFill rotWithShape="1">
          <a:blip r:embed="rId5">
            <a:extLst>
              <a:ext uri="{28A0092B-C50C-407E-A947-70E740481C1C}">
                <a14:useLocalDpi xmlns:a14="http://schemas.microsoft.com/office/drawing/2010/main" val="0"/>
              </a:ext>
            </a:extLst>
          </a:blip>
          <a:srcRect l="5098" t="64504" r="4226" b="27578"/>
          <a:stretch/>
        </p:blipFill>
        <p:spPr bwMode="auto">
          <a:xfrm>
            <a:off x="0" y="2035433"/>
            <a:ext cx="9144000" cy="293996"/>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n 25"/>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45812" y="2351316"/>
            <a:ext cx="2518177" cy="2632000"/>
          </a:xfrm>
          <a:prstGeom prst="rect">
            <a:avLst/>
          </a:prstGeom>
          <a:ln>
            <a:noFill/>
          </a:ln>
          <a:effectLst>
            <a:softEdge rad="112500"/>
          </a:effectLst>
        </p:spPr>
      </p:pic>
      <p:sp>
        <p:nvSpPr>
          <p:cNvPr id="8" name="Título 1"/>
          <p:cNvSpPr txBox="1">
            <a:spLocks/>
          </p:cNvSpPr>
          <p:nvPr/>
        </p:nvSpPr>
        <p:spPr>
          <a:xfrm>
            <a:off x="508599" y="465926"/>
            <a:ext cx="6058456"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CO" sz="2800" b="1" dirty="0" smtClean="0">
                <a:latin typeface="+mn-lt"/>
                <a:ea typeface="+mn-ea"/>
                <a:cs typeface="+mn-cs"/>
              </a:rPr>
              <a:t>Institución Educativa Madre Caridad </a:t>
            </a:r>
            <a:r>
              <a:rPr lang="es-CO" sz="2800" b="1" dirty="0" err="1" smtClean="0">
                <a:latin typeface="+mn-lt"/>
                <a:ea typeface="+mn-ea"/>
                <a:cs typeface="+mn-cs"/>
              </a:rPr>
              <a:t>Brader</a:t>
            </a:r>
            <a:r>
              <a:rPr lang="es-CO" sz="2800" b="1" dirty="0" smtClean="0">
                <a:latin typeface="+mn-lt"/>
                <a:ea typeface="+mn-ea"/>
                <a:cs typeface="+mn-cs"/>
              </a:rPr>
              <a:t> </a:t>
            </a:r>
            <a:endParaRPr lang="es-CO" sz="2800" b="1" dirty="0">
              <a:latin typeface="+mn-lt"/>
              <a:ea typeface="+mn-ea"/>
              <a:cs typeface="+mn-cs"/>
            </a:endParaRPr>
          </a:p>
          <a:p>
            <a:pPr algn="l"/>
            <a:r>
              <a:rPr lang="es-CO" sz="2400" b="1" i="1" dirty="0" smtClean="0">
                <a:latin typeface="+mn-lt"/>
                <a:ea typeface="+mn-ea"/>
                <a:cs typeface="+mn-cs"/>
              </a:rPr>
              <a:t>Docentes y Directivos Docentes</a:t>
            </a:r>
            <a:endParaRPr lang="es-CO" sz="2400" b="1" i="1" dirty="0">
              <a:latin typeface="+mn-lt"/>
              <a:ea typeface="+mn-ea"/>
              <a:cs typeface="+mn-cs"/>
            </a:endParaRPr>
          </a:p>
        </p:txBody>
      </p:sp>
      <p:pic>
        <p:nvPicPr>
          <p:cNvPr id="9" name="Picture 2" descr="Resultado de imagen para cinta pelicula"/>
          <p:cNvPicPr>
            <a:picLocks noChangeAspect="1" noChangeArrowheads="1"/>
          </p:cNvPicPr>
          <p:nvPr/>
        </p:nvPicPr>
        <p:blipFill rotWithShape="1">
          <a:blip r:embed="rId5">
            <a:extLst>
              <a:ext uri="{28A0092B-C50C-407E-A947-70E740481C1C}">
                <a14:useLocalDpi xmlns:a14="http://schemas.microsoft.com/office/drawing/2010/main" val="0"/>
              </a:ext>
            </a:extLst>
          </a:blip>
          <a:srcRect l="5098" t="64504" r="4226" b="27578"/>
          <a:stretch/>
        </p:blipFill>
        <p:spPr bwMode="auto">
          <a:xfrm>
            <a:off x="-23751" y="4983316"/>
            <a:ext cx="9167751" cy="2939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4071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pic>
        <p:nvPicPr>
          <p:cNvPr id="3" name="Marcador de contenido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762" y="1218778"/>
            <a:ext cx="3841972" cy="2881479"/>
          </a:xfrm>
          <a:prstGeom prst="rect">
            <a:avLst/>
          </a:prstGeom>
          <a:ln>
            <a:noFill/>
          </a:ln>
          <a:effectLst>
            <a:softEdge rad="112500"/>
          </a:effectLst>
        </p:spPr>
      </p:pic>
      <p:pic>
        <p:nvPicPr>
          <p:cNvPr id="4" name="Marcador de contenido 3"/>
          <p:cNvPicPr>
            <a:picLocks noChangeAspect="1"/>
          </p:cNvPicPr>
          <p:nvPr/>
        </p:nvPicPr>
        <p:blipFill rotWithShape="1">
          <a:blip r:embed="rId4" cstate="print">
            <a:extLst>
              <a:ext uri="{28A0092B-C50C-407E-A947-70E740481C1C}">
                <a14:useLocalDpi xmlns:a14="http://schemas.microsoft.com/office/drawing/2010/main" val="0"/>
              </a:ext>
            </a:extLst>
          </a:blip>
          <a:srcRect l="1" t="15750" r="-6480"/>
          <a:stretch/>
        </p:blipFill>
        <p:spPr>
          <a:xfrm rot="606695">
            <a:off x="4331667" y="3155898"/>
            <a:ext cx="3825272" cy="226764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Rectángulo 15"/>
          <p:cNvSpPr/>
          <p:nvPr/>
        </p:nvSpPr>
        <p:spPr>
          <a:xfrm>
            <a:off x="4245734" y="1551521"/>
            <a:ext cx="4959502" cy="1107996"/>
          </a:xfrm>
          <a:prstGeom prst="rect">
            <a:avLst/>
          </a:prstGeom>
        </p:spPr>
        <p:txBody>
          <a:bodyPr wrap="square">
            <a:spAutoFit/>
          </a:bodyPr>
          <a:lstStyle/>
          <a:p>
            <a:pPr algn="ctr"/>
            <a:r>
              <a:rPr lang="es-CO" sz="2300" b="1" dirty="0" smtClean="0"/>
              <a:t>Institución </a:t>
            </a:r>
            <a:r>
              <a:rPr lang="es-CO" sz="2300" b="1" dirty="0"/>
              <a:t>Educativa </a:t>
            </a:r>
            <a:endParaRPr lang="es-CO" sz="2300" b="1" dirty="0" smtClean="0"/>
          </a:p>
          <a:p>
            <a:pPr algn="ctr"/>
            <a:r>
              <a:rPr lang="es-CO" sz="2300" b="1" dirty="0" smtClean="0"/>
              <a:t>Madre </a:t>
            </a:r>
            <a:r>
              <a:rPr lang="es-CO" sz="2300" b="1" dirty="0"/>
              <a:t>Caridad Brader – </a:t>
            </a:r>
            <a:endParaRPr lang="es-CO" sz="2300" b="1" dirty="0" smtClean="0"/>
          </a:p>
          <a:p>
            <a:pPr algn="ctr"/>
            <a:r>
              <a:rPr lang="es-CO" sz="2000" b="1" dirty="0" smtClean="0"/>
              <a:t>Estudiantes </a:t>
            </a:r>
            <a:r>
              <a:rPr lang="es-CO" sz="2000" b="1" dirty="0"/>
              <a:t>y </a:t>
            </a:r>
            <a:r>
              <a:rPr lang="es-CO" sz="2000" b="1" dirty="0" smtClean="0"/>
              <a:t>Padres </a:t>
            </a:r>
            <a:r>
              <a:rPr lang="es-CO" sz="2000" b="1" dirty="0"/>
              <a:t>de Familia. Grado 4°</a:t>
            </a:r>
          </a:p>
        </p:txBody>
      </p:sp>
    </p:spTree>
    <p:extLst>
      <p:ext uri="{BB962C8B-B14F-4D97-AF65-F5344CB8AC3E}">
        <p14:creationId xmlns:p14="http://schemas.microsoft.com/office/powerpoint/2010/main" val="26153152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pic>
        <p:nvPicPr>
          <p:cNvPr id="3" name="Imagen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6964" y="2514450"/>
            <a:ext cx="2718906" cy="2172777"/>
          </a:xfrm>
          <a:prstGeom prst="rect">
            <a:avLst/>
          </a:prstGeom>
          <a:ln>
            <a:noFill/>
          </a:ln>
          <a:effectLst>
            <a:softEdge rad="112500"/>
          </a:effectLst>
        </p:spPr>
      </p:pic>
      <p:pic>
        <p:nvPicPr>
          <p:cNvPr id="4" name="Imagen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272" y="2392804"/>
            <a:ext cx="3308885" cy="2481663"/>
          </a:xfrm>
          <a:prstGeom prst="rect">
            <a:avLst/>
          </a:prstGeom>
          <a:ln>
            <a:noFill/>
          </a:ln>
          <a:effectLst>
            <a:softEdge rad="112500"/>
          </a:effectLst>
        </p:spPr>
      </p:pic>
      <p:pic>
        <p:nvPicPr>
          <p:cNvPr id="6" name="Picture 2" descr="Resultado de imagen para cinta pelicula"/>
          <p:cNvPicPr>
            <a:picLocks noChangeAspect="1" noChangeArrowheads="1"/>
          </p:cNvPicPr>
          <p:nvPr/>
        </p:nvPicPr>
        <p:blipFill rotWithShape="1">
          <a:blip r:embed="rId5">
            <a:extLst>
              <a:ext uri="{28A0092B-C50C-407E-A947-70E740481C1C}">
                <a14:useLocalDpi xmlns:a14="http://schemas.microsoft.com/office/drawing/2010/main" val="0"/>
              </a:ext>
            </a:extLst>
          </a:blip>
          <a:srcRect l="5098" t="64504" r="4226" b="27578"/>
          <a:stretch/>
        </p:blipFill>
        <p:spPr bwMode="auto">
          <a:xfrm>
            <a:off x="33273" y="2161308"/>
            <a:ext cx="9205730" cy="35314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Resultado de imagen para cinta pelicula"/>
          <p:cNvPicPr>
            <a:picLocks noChangeAspect="1" noChangeArrowheads="1"/>
          </p:cNvPicPr>
          <p:nvPr/>
        </p:nvPicPr>
        <p:blipFill rotWithShape="1">
          <a:blip r:embed="rId5">
            <a:extLst>
              <a:ext uri="{28A0092B-C50C-407E-A947-70E740481C1C}">
                <a14:useLocalDpi xmlns:a14="http://schemas.microsoft.com/office/drawing/2010/main" val="0"/>
              </a:ext>
            </a:extLst>
          </a:blip>
          <a:srcRect l="5098" t="64504" r="4226" b="27578"/>
          <a:stretch/>
        </p:blipFill>
        <p:spPr bwMode="auto">
          <a:xfrm>
            <a:off x="33273" y="4964127"/>
            <a:ext cx="9110728" cy="201291"/>
          </a:xfrm>
          <a:prstGeom prst="rect">
            <a:avLst/>
          </a:prstGeom>
          <a:noFill/>
          <a:extLst>
            <a:ext uri="{909E8E84-426E-40DD-AFC4-6F175D3DCCD1}">
              <a14:hiddenFill xmlns:a14="http://schemas.microsoft.com/office/drawing/2010/main">
                <a:solidFill>
                  <a:srgbClr val="FFFFFF"/>
                </a:solidFill>
              </a14:hiddenFill>
            </a:ext>
          </a:extLst>
        </p:spPr>
      </p:pic>
      <p:sp>
        <p:nvSpPr>
          <p:cNvPr id="8" name="Título 1"/>
          <p:cNvSpPr txBox="1">
            <a:spLocks/>
          </p:cNvSpPr>
          <p:nvPr/>
        </p:nvSpPr>
        <p:spPr>
          <a:xfrm>
            <a:off x="385597" y="349361"/>
            <a:ext cx="7145583" cy="11901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CO" sz="2400" b="1" dirty="0" smtClean="0">
                <a:latin typeface="+mn-lt"/>
                <a:ea typeface="+mn-ea"/>
                <a:cs typeface="+mn-cs"/>
              </a:rPr>
              <a:t>Institución Educativa Loma Bajo </a:t>
            </a:r>
          </a:p>
          <a:p>
            <a:pPr algn="l"/>
            <a:r>
              <a:rPr lang="es-CO" sz="2000" b="1" i="1" dirty="0" smtClean="0">
                <a:latin typeface="+mn-lt"/>
                <a:ea typeface="+mn-ea"/>
                <a:cs typeface="+mn-cs"/>
              </a:rPr>
              <a:t>Docentes y Directivos Docentes</a:t>
            </a:r>
            <a:endParaRPr lang="es-CO" sz="2000" b="1" i="1" dirty="0">
              <a:latin typeface="+mn-lt"/>
              <a:ea typeface="+mn-ea"/>
              <a:cs typeface="+mn-cs"/>
            </a:endParaRPr>
          </a:p>
        </p:txBody>
      </p:sp>
      <p:pic>
        <p:nvPicPr>
          <p:cNvPr id="9" name="Imagen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34574" y="2514450"/>
            <a:ext cx="3094974" cy="2321231"/>
          </a:xfrm>
          <a:prstGeom prst="rect">
            <a:avLst/>
          </a:prstGeom>
          <a:ln>
            <a:noFill/>
          </a:ln>
          <a:effectLst>
            <a:softEdge rad="112500"/>
          </a:effectLst>
        </p:spPr>
      </p:pic>
      <p:sp>
        <p:nvSpPr>
          <p:cNvPr id="10" name="CuadroTexto 13"/>
          <p:cNvSpPr txBox="1"/>
          <p:nvPr/>
        </p:nvSpPr>
        <p:spPr>
          <a:xfrm>
            <a:off x="-291481" y="5216035"/>
            <a:ext cx="3958389" cy="307777"/>
          </a:xfrm>
          <a:prstGeom prst="rect">
            <a:avLst/>
          </a:prstGeom>
          <a:noFill/>
        </p:spPr>
        <p:txBody>
          <a:bodyPr wrap="square" rtlCol="0">
            <a:spAutoFit/>
          </a:bodyPr>
          <a:lstStyle/>
          <a:p>
            <a:pPr algn="ctr"/>
            <a:r>
              <a:rPr lang="es-CO" sz="1400" b="1" dirty="0"/>
              <a:t>Técnica Respira</a:t>
            </a:r>
          </a:p>
        </p:txBody>
      </p:sp>
      <p:sp>
        <p:nvSpPr>
          <p:cNvPr id="11" name="CuadroTexto 14"/>
          <p:cNvSpPr txBox="1"/>
          <p:nvPr/>
        </p:nvSpPr>
        <p:spPr>
          <a:xfrm>
            <a:off x="2609442" y="5218802"/>
            <a:ext cx="3958389" cy="307777"/>
          </a:xfrm>
          <a:prstGeom prst="rect">
            <a:avLst/>
          </a:prstGeom>
          <a:noFill/>
        </p:spPr>
        <p:txBody>
          <a:bodyPr wrap="square" rtlCol="0">
            <a:spAutoFit/>
          </a:bodyPr>
          <a:lstStyle/>
          <a:p>
            <a:pPr algn="ctr"/>
            <a:r>
              <a:rPr lang="es-CO" sz="1400" b="1" dirty="0"/>
              <a:t>Expresión de Sentimientos</a:t>
            </a:r>
          </a:p>
        </p:txBody>
      </p:sp>
      <p:sp>
        <p:nvSpPr>
          <p:cNvPr id="12" name="CuadroTexto 15"/>
          <p:cNvSpPr txBox="1"/>
          <p:nvPr/>
        </p:nvSpPr>
        <p:spPr>
          <a:xfrm>
            <a:off x="6104454" y="5166850"/>
            <a:ext cx="2956413" cy="523220"/>
          </a:xfrm>
          <a:prstGeom prst="rect">
            <a:avLst/>
          </a:prstGeom>
          <a:noFill/>
        </p:spPr>
        <p:txBody>
          <a:bodyPr wrap="square" rtlCol="0">
            <a:spAutoFit/>
          </a:bodyPr>
          <a:lstStyle/>
          <a:p>
            <a:pPr algn="ctr"/>
            <a:r>
              <a:rPr lang="es-CO" sz="1400" b="1" dirty="0"/>
              <a:t>Ambiente Laboral mentalmente saludable </a:t>
            </a:r>
          </a:p>
        </p:txBody>
      </p:sp>
    </p:spTree>
    <p:extLst>
      <p:ext uri="{BB962C8B-B14F-4D97-AF65-F5344CB8AC3E}">
        <p14:creationId xmlns:p14="http://schemas.microsoft.com/office/powerpoint/2010/main" val="14379121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pic>
        <p:nvPicPr>
          <p:cNvPr id="3" name="Imagen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18982" y="2239116"/>
            <a:ext cx="2809364" cy="1876189"/>
          </a:xfrm>
          <a:prstGeom prst="rect">
            <a:avLst/>
          </a:prstGeom>
        </p:spPr>
      </p:pic>
      <p:sp>
        <p:nvSpPr>
          <p:cNvPr id="4" name="CuadroTexto 14"/>
          <p:cNvSpPr txBox="1"/>
          <p:nvPr/>
        </p:nvSpPr>
        <p:spPr>
          <a:xfrm>
            <a:off x="382573" y="163915"/>
            <a:ext cx="3856918" cy="1200329"/>
          </a:xfrm>
          <a:prstGeom prst="rect">
            <a:avLst/>
          </a:prstGeom>
          <a:noFill/>
        </p:spPr>
        <p:txBody>
          <a:bodyPr wrap="square" rtlCol="0">
            <a:spAutoFit/>
          </a:bodyPr>
          <a:lstStyle/>
          <a:p>
            <a:r>
              <a:rPr lang="es-CO" sz="2400" b="1" dirty="0" smtClean="0"/>
              <a:t>Acompañamiento en el cierre y resignificación (primer momento)</a:t>
            </a:r>
            <a:endParaRPr lang="es-CO" sz="2400" b="1" dirty="0"/>
          </a:p>
        </p:txBody>
      </p:sp>
      <p:pic>
        <p:nvPicPr>
          <p:cNvPr id="6" name="Imagen 15"/>
          <p:cNvPicPr>
            <a:picLocks noChangeAspect="1"/>
          </p:cNvPicPr>
          <p:nvPr/>
        </p:nvPicPr>
        <p:blipFill rotWithShape="1">
          <a:blip r:embed="rId4" cstate="print">
            <a:extLst>
              <a:ext uri="{28A0092B-C50C-407E-A947-70E740481C1C}">
                <a14:useLocalDpi xmlns:a14="http://schemas.microsoft.com/office/drawing/2010/main" val="0"/>
              </a:ext>
            </a:extLst>
          </a:blip>
          <a:srcRect t="5031"/>
          <a:stretch/>
        </p:blipFill>
        <p:spPr>
          <a:xfrm>
            <a:off x="3800104" y="1116280"/>
            <a:ext cx="2418878" cy="4733595"/>
          </a:xfrm>
          <a:prstGeom prst="rect">
            <a:avLst/>
          </a:prstGeom>
        </p:spPr>
      </p:pic>
      <p:pic>
        <p:nvPicPr>
          <p:cNvPr id="7" name="Imagen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7645" y="1514815"/>
            <a:ext cx="3532459" cy="2261936"/>
          </a:xfrm>
          <a:prstGeom prst="rect">
            <a:avLst/>
          </a:prstGeom>
        </p:spPr>
      </p:pic>
      <p:sp>
        <p:nvSpPr>
          <p:cNvPr id="8" name="CuadroTexto 17"/>
          <p:cNvSpPr txBox="1"/>
          <p:nvPr/>
        </p:nvSpPr>
        <p:spPr>
          <a:xfrm>
            <a:off x="0" y="3776751"/>
            <a:ext cx="3532459" cy="338554"/>
          </a:xfrm>
          <a:prstGeom prst="rect">
            <a:avLst/>
          </a:prstGeom>
          <a:noFill/>
        </p:spPr>
        <p:txBody>
          <a:bodyPr wrap="square" rtlCol="0">
            <a:spAutoFit/>
          </a:bodyPr>
          <a:lstStyle/>
          <a:p>
            <a:pPr algn="ctr"/>
            <a:r>
              <a:rPr lang="es-CO" sz="1600" i="1" dirty="0"/>
              <a:t>Eucaristía Sanación del Espacio</a:t>
            </a:r>
          </a:p>
        </p:txBody>
      </p:sp>
      <p:sp>
        <p:nvSpPr>
          <p:cNvPr id="9" name="CuadroTexto 18"/>
          <p:cNvSpPr txBox="1"/>
          <p:nvPr/>
        </p:nvSpPr>
        <p:spPr>
          <a:xfrm>
            <a:off x="6369937" y="4240539"/>
            <a:ext cx="2560307" cy="584775"/>
          </a:xfrm>
          <a:prstGeom prst="rect">
            <a:avLst/>
          </a:prstGeom>
          <a:noFill/>
        </p:spPr>
        <p:txBody>
          <a:bodyPr wrap="square" rtlCol="0">
            <a:spAutoFit/>
          </a:bodyPr>
          <a:lstStyle/>
          <a:p>
            <a:pPr algn="ctr"/>
            <a:r>
              <a:rPr lang="es-CO" sz="1600" i="1" dirty="0"/>
              <a:t>Globos al cielo: Despedida simbólica </a:t>
            </a:r>
          </a:p>
        </p:txBody>
      </p:sp>
      <p:sp>
        <p:nvSpPr>
          <p:cNvPr id="10" name="CuadroTexto 19"/>
          <p:cNvSpPr txBox="1"/>
          <p:nvPr/>
        </p:nvSpPr>
        <p:spPr>
          <a:xfrm>
            <a:off x="3079140" y="5830116"/>
            <a:ext cx="4165876" cy="584775"/>
          </a:xfrm>
          <a:prstGeom prst="rect">
            <a:avLst/>
          </a:prstGeom>
          <a:noFill/>
        </p:spPr>
        <p:txBody>
          <a:bodyPr wrap="square" rtlCol="0">
            <a:spAutoFit/>
          </a:bodyPr>
          <a:lstStyle/>
          <a:p>
            <a:pPr algn="ctr"/>
            <a:r>
              <a:rPr lang="es-CO" sz="1600" i="1" dirty="0"/>
              <a:t>Siembra de árbol: </a:t>
            </a:r>
          </a:p>
          <a:p>
            <a:pPr algn="ctr"/>
            <a:r>
              <a:rPr lang="es-CO" sz="1600" i="1" dirty="0"/>
              <a:t>Representación de la Vida </a:t>
            </a:r>
          </a:p>
        </p:txBody>
      </p:sp>
    </p:spTree>
    <p:extLst>
      <p:ext uri="{BB962C8B-B14F-4D97-AF65-F5344CB8AC3E}">
        <p14:creationId xmlns:p14="http://schemas.microsoft.com/office/powerpoint/2010/main" val="36888572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pic>
        <p:nvPicPr>
          <p:cNvPr id="3"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767" y="1323932"/>
            <a:ext cx="7386452" cy="5534068"/>
          </a:xfrm>
          <a:prstGeom prst="rect">
            <a:avLst/>
          </a:prstGeom>
        </p:spPr>
      </p:pic>
      <p:sp>
        <p:nvSpPr>
          <p:cNvPr id="4" name="Rectángulo 5"/>
          <p:cNvSpPr/>
          <p:nvPr/>
        </p:nvSpPr>
        <p:spPr>
          <a:xfrm>
            <a:off x="593767" y="185159"/>
            <a:ext cx="8222097" cy="1261884"/>
          </a:xfrm>
          <a:prstGeom prst="rect">
            <a:avLst/>
          </a:prstGeom>
        </p:spPr>
        <p:txBody>
          <a:bodyPr wrap="square">
            <a:spAutoFit/>
          </a:bodyPr>
          <a:lstStyle/>
          <a:p>
            <a:r>
              <a:rPr lang="es-CO" sz="2800" b="1" dirty="0" smtClean="0"/>
              <a:t>Acompañamiento en el cierre y </a:t>
            </a:r>
            <a:endParaRPr lang="es-CO" sz="2800" b="1" dirty="0" smtClean="0"/>
          </a:p>
          <a:p>
            <a:r>
              <a:rPr lang="es-CO" sz="2800" b="1" dirty="0" err="1" smtClean="0"/>
              <a:t>resignificación</a:t>
            </a:r>
            <a:r>
              <a:rPr lang="es-CO" sz="2800" b="1" dirty="0" smtClean="0"/>
              <a:t> </a:t>
            </a:r>
            <a:r>
              <a:rPr lang="es-CO" sz="2000" b="1" i="1" dirty="0" smtClean="0"/>
              <a:t>(</a:t>
            </a:r>
            <a:r>
              <a:rPr lang="es-CO" sz="2000" b="1" i="1" dirty="0" smtClean="0"/>
              <a:t>segundo momento)</a:t>
            </a:r>
            <a:endParaRPr lang="es-CO" sz="2000" b="1" i="1" dirty="0"/>
          </a:p>
          <a:p>
            <a:r>
              <a:rPr lang="es-CO" sz="2000" b="1" i="1" dirty="0"/>
              <a:t>IE Santa Teresita </a:t>
            </a:r>
            <a:endParaRPr lang="es-ES" sz="2000" i="1" dirty="0"/>
          </a:p>
        </p:txBody>
      </p:sp>
    </p:spTree>
    <p:extLst>
      <p:ext uri="{BB962C8B-B14F-4D97-AF65-F5344CB8AC3E}">
        <p14:creationId xmlns:p14="http://schemas.microsoft.com/office/powerpoint/2010/main" val="22967216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sp>
        <p:nvSpPr>
          <p:cNvPr id="3" name="Título 1"/>
          <p:cNvSpPr txBox="1">
            <a:spLocks/>
          </p:cNvSpPr>
          <p:nvPr/>
        </p:nvSpPr>
        <p:spPr>
          <a:xfrm>
            <a:off x="118752" y="-102615"/>
            <a:ext cx="6956809"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CO" sz="2400" b="1" dirty="0" smtClean="0">
                <a:latin typeface="+mn-lt"/>
                <a:ea typeface="+mn-ea"/>
                <a:cs typeface="+mn-cs"/>
              </a:rPr>
              <a:t>Retroalimentación y evaluación del proceso de intervención</a:t>
            </a:r>
            <a:endParaRPr lang="es-CO" sz="2400" b="1" dirty="0">
              <a:latin typeface="+mn-lt"/>
              <a:ea typeface="+mn-ea"/>
              <a:cs typeface="+mn-cs"/>
            </a:endParaRPr>
          </a:p>
        </p:txBody>
      </p:sp>
      <p:graphicFrame>
        <p:nvGraphicFramePr>
          <p:cNvPr id="6" name="Diagrama 10">
            <a:extLst>
              <a:ext uri="{FF2B5EF4-FFF2-40B4-BE49-F238E27FC236}">
                <a16:creationId xmlns="" xmlns:a16="http://schemas.microsoft.com/office/drawing/2014/main" id="{1BC00EA4-D9C6-41E7-AA5A-7340E95637DE}"/>
              </a:ext>
            </a:extLst>
          </p:cNvPr>
          <p:cNvGraphicFramePr/>
          <p:nvPr>
            <p:extLst>
              <p:ext uri="{D42A27DB-BD31-4B8C-83A1-F6EECF244321}">
                <p14:modId xmlns:p14="http://schemas.microsoft.com/office/powerpoint/2010/main" val="1638818465"/>
              </p:ext>
            </p:extLst>
          </p:nvPr>
        </p:nvGraphicFramePr>
        <p:xfrm>
          <a:off x="-308255" y="1672961"/>
          <a:ext cx="8601485" cy="48525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Imagen 9">
            <a:extLst>
              <a:ext uri="{FF2B5EF4-FFF2-40B4-BE49-F238E27FC236}">
                <a16:creationId xmlns="" xmlns:a16="http://schemas.microsoft.com/office/drawing/2014/main" id="{AA9A0CEA-CBEF-40FF-86C7-C8C00E02F5A4}"/>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4920" t="6312" r="13241" b="1541"/>
          <a:stretch/>
        </p:blipFill>
        <p:spPr>
          <a:xfrm>
            <a:off x="6888156" y="2218543"/>
            <a:ext cx="2018338" cy="2005359"/>
          </a:xfrm>
          <a:prstGeom prst="rect">
            <a:avLst/>
          </a:prstGeom>
        </p:spPr>
      </p:pic>
    </p:spTree>
    <p:extLst>
      <p:ext uri="{BB962C8B-B14F-4D97-AF65-F5344CB8AC3E}">
        <p14:creationId xmlns:p14="http://schemas.microsoft.com/office/powerpoint/2010/main" val="35905398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graphicFrame>
        <p:nvGraphicFramePr>
          <p:cNvPr id="3" name="Diagrama 4"/>
          <p:cNvGraphicFramePr/>
          <p:nvPr>
            <p:extLst>
              <p:ext uri="{D42A27DB-BD31-4B8C-83A1-F6EECF244321}">
                <p14:modId xmlns:p14="http://schemas.microsoft.com/office/powerpoint/2010/main" val="4515785"/>
              </p:ext>
            </p:extLst>
          </p:nvPr>
        </p:nvGraphicFramePr>
        <p:xfrm>
          <a:off x="1888177" y="1401288"/>
          <a:ext cx="7077693" cy="41626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Marcador de contenido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8460" y="1603167"/>
            <a:ext cx="2596508" cy="3462013"/>
          </a:xfrm>
          <a:prstGeom prst="rect">
            <a:avLst/>
          </a:prstGeom>
          <a:ln>
            <a:noFill/>
          </a:ln>
          <a:effectLst>
            <a:softEdge rad="112500"/>
          </a:effectLst>
        </p:spPr>
      </p:pic>
    </p:spTree>
    <p:extLst>
      <p:ext uri="{BB962C8B-B14F-4D97-AF65-F5344CB8AC3E}">
        <p14:creationId xmlns:p14="http://schemas.microsoft.com/office/powerpoint/2010/main" val="293619987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pic>
        <p:nvPicPr>
          <p:cNvPr id="3" name="Imagen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7310" y="1254147"/>
            <a:ext cx="4136809" cy="2010230"/>
          </a:xfrm>
          <a:prstGeom prst="rect">
            <a:avLst/>
          </a:prstGeom>
          <a:ln>
            <a:noFill/>
          </a:ln>
          <a:effectLst>
            <a:outerShdw blurRad="292100" dist="139700" dir="2700000" algn="tl" rotWithShape="0">
              <a:srgbClr val="333333">
                <a:alpha val="65000"/>
              </a:srgbClr>
            </a:outerShdw>
          </a:effectLst>
        </p:spPr>
      </p:pic>
      <p:pic>
        <p:nvPicPr>
          <p:cNvPr id="4" name="Imagen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7310" y="3733239"/>
            <a:ext cx="4254689" cy="2067512"/>
          </a:xfrm>
          <a:prstGeom prst="rect">
            <a:avLst/>
          </a:prstGeom>
          <a:ln>
            <a:noFill/>
          </a:ln>
          <a:effectLst>
            <a:outerShdw blurRad="292100" dist="139700" dir="2700000" algn="tl" rotWithShape="0">
              <a:srgbClr val="333333">
                <a:alpha val="65000"/>
              </a:srgbClr>
            </a:outerShdw>
          </a:effectLst>
        </p:spPr>
      </p:pic>
      <p:sp>
        <p:nvSpPr>
          <p:cNvPr id="6" name="Título 1"/>
          <p:cNvSpPr txBox="1">
            <a:spLocks/>
          </p:cNvSpPr>
          <p:nvPr/>
        </p:nvSpPr>
        <p:spPr>
          <a:xfrm>
            <a:off x="4254759" y="1698171"/>
            <a:ext cx="4544857" cy="36712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lgn="just">
              <a:buFont typeface="Arial" panose="020B0604020202020204" pitchFamily="34" charset="0"/>
              <a:buChar char="•"/>
            </a:pPr>
            <a:r>
              <a:rPr lang="es-CO" sz="1800" dirty="0" smtClean="0">
                <a:latin typeface="+mn-lt"/>
                <a:ea typeface="+mn-ea"/>
                <a:cs typeface="+mn-cs"/>
              </a:rPr>
              <a:t>Conformación del equipo de apoyo psicosocial para la atención de emergencias y desastres </a:t>
            </a:r>
          </a:p>
          <a:p>
            <a:pPr marL="457200" indent="-457200" algn="just">
              <a:buFont typeface="Arial" panose="020B0604020202020204" pitchFamily="34" charset="0"/>
              <a:buChar char="•"/>
            </a:pPr>
            <a:r>
              <a:rPr lang="es-CO" sz="1800" dirty="0" smtClean="0">
                <a:latin typeface="+mn-lt"/>
                <a:ea typeface="+mn-ea"/>
                <a:cs typeface="+mn-cs"/>
              </a:rPr>
              <a:t>Alianza con COLPSIC – Universidad Libre </a:t>
            </a:r>
          </a:p>
          <a:p>
            <a:pPr marL="457200" indent="-457200" algn="just">
              <a:buFont typeface="Arial" panose="020B0604020202020204" pitchFamily="34" charset="0"/>
              <a:buChar char="•"/>
            </a:pPr>
            <a:r>
              <a:rPr lang="es-CO" sz="1800" dirty="0" smtClean="0">
                <a:latin typeface="+mn-lt"/>
                <a:ea typeface="+mn-ea"/>
                <a:cs typeface="+mn-cs"/>
              </a:rPr>
              <a:t>Priorización proyectos en el componente psicosocial </a:t>
            </a:r>
          </a:p>
          <a:p>
            <a:pPr marL="457200" indent="-457200" algn="just">
              <a:buFont typeface="Arial" panose="020B0604020202020204" pitchFamily="34" charset="0"/>
              <a:buChar char="•"/>
            </a:pPr>
            <a:r>
              <a:rPr lang="es-CO" sz="1800" dirty="0" smtClean="0">
                <a:latin typeface="+mn-lt"/>
                <a:ea typeface="+mn-ea"/>
                <a:cs typeface="+mn-cs"/>
              </a:rPr>
              <a:t>Reactivación Comité de Educación en Emergencias y Desastres </a:t>
            </a:r>
          </a:p>
          <a:p>
            <a:pPr marL="457200" indent="-457200" algn="just">
              <a:buFont typeface="Arial" panose="020B0604020202020204" pitchFamily="34" charset="0"/>
              <a:buChar char="•"/>
            </a:pPr>
            <a:r>
              <a:rPr lang="es-CO" sz="1800" dirty="0" smtClean="0">
                <a:latin typeface="+mn-lt"/>
                <a:ea typeface="+mn-ea"/>
                <a:cs typeface="+mn-cs"/>
              </a:rPr>
              <a:t>Creación una línea de bienestar (MEN) el cuidado al cuidador</a:t>
            </a:r>
          </a:p>
          <a:p>
            <a:pPr marL="457200" indent="-457200" algn="just">
              <a:buFont typeface="Arial" panose="020B0604020202020204" pitchFamily="34" charset="0"/>
              <a:buChar char="•"/>
            </a:pPr>
            <a:r>
              <a:rPr lang="es-CO" sz="1800" dirty="0" smtClean="0">
                <a:latin typeface="+mn-lt"/>
                <a:ea typeface="+mn-ea"/>
                <a:cs typeface="+mn-cs"/>
              </a:rPr>
              <a:t>Acompañamiento a otra IE Olaya del municipio de Balboa por emergencia - conflicto armado </a:t>
            </a:r>
          </a:p>
          <a:p>
            <a:pPr marL="457200" indent="-457200" algn="just">
              <a:buFont typeface="Arial" panose="020B0604020202020204" pitchFamily="34" charset="0"/>
              <a:buChar char="•"/>
            </a:pPr>
            <a:r>
              <a:rPr lang="es-CO" sz="1800" dirty="0" smtClean="0">
                <a:latin typeface="+mn-lt"/>
                <a:ea typeface="+mn-ea"/>
                <a:cs typeface="+mn-cs"/>
              </a:rPr>
              <a:t>Acompañamiento MEN</a:t>
            </a:r>
            <a:endParaRPr lang="es-CO" sz="1800" dirty="0">
              <a:latin typeface="+mn-lt"/>
              <a:ea typeface="+mn-ea"/>
              <a:cs typeface="+mn-cs"/>
            </a:endParaRPr>
          </a:p>
        </p:txBody>
      </p:sp>
      <p:sp>
        <p:nvSpPr>
          <p:cNvPr id="7" name="Título 1"/>
          <p:cNvSpPr>
            <a:spLocks noGrp="1"/>
          </p:cNvSpPr>
          <p:nvPr>
            <p:ph type="title"/>
          </p:nvPr>
        </p:nvSpPr>
        <p:spPr>
          <a:xfrm>
            <a:off x="451435" y="417386"/>
            <a:ext cx="3360544" cy="948277"/>
          </a:xfrm>
        </p:spPr>
        <p:txBody>
          <a:bodyPr>
            <a:normAutofit/>
          </a:bodyPr>
          <a:lstStyle/>
          <a:p>
            <a:r>
              <a:rPr lang="es-CO" sz="2800" b="1" i="1" dirty="0" smtClean="0">
                <a:latin typeface="+mn-lt"/>
                <a:ea typeface="+mn-ea"/>
                <a:cs typeface="+mn-cs"/>
              </a:rPr>
              <a:t>Resultados</a:t>
            </a:r>
            <a:endParaRPr lang="es-CO" sz="2800" b="1" i="1" dirty="0">
              <a:latin typeface="+mn-lt"/>
              <a:ea typeface="+mn-ea"/>
              <a:cs typeface="+mn-cs"/>
            </a:endParaRPr>
          </a:p>
        </p:txBody>
      </p:sp>
    </p:spTree>
    <p:extLst>
      <p:ext uri="{BB962C8B-B14F-4D97-AF65-F5344CB8AC3E}">
        <p14:creationId xmlns:p14="http://schemas.microsoft.com/office/powerpoint/2010/main" val="468836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0" y="0"/>
            <a:ext cx="9139356" cy="6858000"/>
          </a:xfrm>
        </p:spPr>
      </p:pic>
      <p:pic>
        <p:nvPicPr>
          <p:cNvPr id="3" name="WhatsApp Video 2021-05-31 at 7.31.44 P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36872" y="1395476"/>
            <a:ext cx="6532707" cy="489953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54104402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pic>
        <p:nvPicPr>
          <p:cNvPr id="1028" name="Picture 4" descr="Top 10: frases motivadoras trabajo en equipo | Appviz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4978" y="934282"/>
            <a:ext cx="5140819" cy="5140819"/>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6198919" y="5613436"/>
            <a:ext cx="1378904" cy="461665"/>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spcBef>
                <a:spcPct val="0"/>
              </a:spcBef>
            </a:pPr>
            <a:r>
              <a:rPr lang="es-ES" altLang="es-CO" sz="2400" b="1" dirty="0" smtClean="0">
                <a:ln w="11430">
                  <a:solidFill>
                    <a:srgbClr val="FF0000"/>
                  </a:solidFill>
                </a:ln>
                <a:solidFill>
                  <a:srgbClr val="FF0000"/>
                </a:solidFill>
                <a:effectLst>
                  <a:outerShdw blurRad="50800" dist="39000" dir="5460000" algn="tl">
                    <a:srgbClr val="000000">
                      <a:alpha val="38000"/>
                    </a:srgbClr>
                  </a:outerShdw>
                </a:effectLst>
                <a:latin typeface="Arial" charset="0"/>
              </a:rPr>
              <a:t>Gracias</a:t>
            </a:r>
            <a:r>
              <a:rPr lang="es-ES" altLang="es-CO"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charset="0"/>
              </a:rPr>
              <a:t> </a:t>
            </a:r>
            <a:endParaRPr lang="es-ES" altLang="es-CO"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charset="0"/>
            </a:endParaRPr>
          </a:p>
        </p:txBody>
      </p:sp>
    </p:spTree>
    <p:extLst>
      <p:ext uri="{BB962C8B-B14F-4D97-AF65-F5344CB8AC3E}">
        <p14:creationId xmlns:p14="http://schemas.microsoft.com/office/powerpoint/2010/main" val="468301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640" y="593766"/>
            <a:ext cx="4940136" cy="52730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1 Rectángulo"/>
          <p:cNvSpPr>
            <a:spLocks noGrp="1" noChangeArrowheads="1"/>
          </p:cNvSpPr>
          <p:nvPr>
            <p:ph type="title"/>
          </p:nvPr>
        </p:nvSpPr>
        <p:spPr bwMode="auto">
          <a:xfrm>
            <a:off x="3635127" y="2649058"/>
            <a:ext cx="5342620" cy="2730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spcBef>
                <a:spcPct val="0"/>
              </a:spcBef>
              <a:buFontTx/>
              <a:buNone/>
            </a:pPr>
            <a:endParaRPr lang="es-ES_tradnl" altLang="es-CO" sz="2400" b="1" i="1" dirty="0">
              <a:latin typeface="Arial" pitchFamily="34" charset="0"/>
            </a:endParaRPr>
          </a:p>
          <a:p>
            <a:pPr algn="ctr">
              <a:spcBef>
                <a:spcPct val="0"/>
              </a:spcBef>
              <a:buNone/>
            </a:pPr>
            <a:r>
              <a:rPr lang="es-CO" sz="2400" b="1" dirty="0" smtClean="0"/>
              <a:t>COMITÉ TÉCNICO TERRITORIAL DE GESTIÓN INTEGRAL DEL RIESGO ESCOLAR DE LA SECRETARIA DE EDUCACIÓN Y CULTURA DEL DEPARTAMENTO DEL CAUCA</a:t>
            </a:r>
            <a:r>
              <a:rPr lang="es-ES_tradnl" altLang="es-CO" sz="2000" b="1" i="1" dirty="0" smtClean="0">
                <a:latin typeface="Arial" pitchFamily="34" charset="0"/>
              </a:rPr>
              <a:t/>
            </a:r>
            <a:br>
              <a:rPr lang="es-ES_tradnl" altLang="es-CO" sz="2000" b="1" i="1" dirty="0" smtClean="0">
                <a:latin typeface="Arial" pitchFamily="34" charset="0"/>
              </a:rPr>
            </a:br>
            <a:endParaRPr lang="es-ES_tradnl" altLang="es-CO" sz="2000" b="1" i="1" dirty="0">
              <a:latin typeface="Arial" pitchFamily="34" charset="0"/>
            </a:endParaRPr>
          </a:p>
          <a:p>
            <a:pPr algn="ctr">
              <a:spcBef>
                <a:spcPct val="0"/>
              </a:spcBef>
              <a:buNone/>
            </a:pPr>
            <a:r>
              <a:rPr lang="es-ES_tradnl" altLang="es-CO" sz="1050" b="1" i="1" dirty="0" smtClean="0">
                <a:latin typeface="Arial" pitchFamily="34" charset="0"/>
              </a:rPr>
              <a:t>Popayán, 1 de Junio de 2021</a:t>
            </a:r>
            <a:endParaRPr lang="es-ES_tradnl" altLang="es-CO" sz="1050" b="1" i="1" dirty="0">
              <a:latin typeface="Arial" pitchFamily="34" charset="0"/>
            </a:endParaRPr>
          </a:p>
          <a:p>
            <a:pPr algn="ctr" eaLnBrk="1" hangingPunct="1">
              <a:spcBef>
                <a:spcPct val="0"/>
              </a:spcBef>
              <a:buFontTx/>
              <a:buNone/>
            </a:pPr>
            <a:endParaRPr lang="es-ES_tradnl" altLang="es-CO" sz="800" b="1" i="1" dirty="0">
              <a:latin typeface="Arial" pitchFamily="34" charset="0"/>
            </a:endParaRPr>
          </a:p>
          <a:p>
            <a:pPr algn="ctr" eaLnBrk="1" hangingPunct="1">
              <a:spcBef>
                <a:spcPct val="0"/>
              </a:spcBef>
              <a:buFont typeface="Arial" pitchFamily="34" charset="0"/>
              <a:buNone/>
            </a:pPr>
            <a:endParaRPr lang="es-ES_tradnl" altLang="es-CO" sz="800" i="1" dirty="0"/>
          </a:p>
        </p:txBody>
      </p:sp>
    </p:spTree>
    <p:extLst>
      <p:ext uri="{BB962C8B-B14F-4D97-AF65-F5344CB8AC3E}">
        <p14:creationId xmlns:p14="http://schemas.microsoft.com/office/powerpoint/2010/main" val="35116753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EFB90237-5456-45B1-B6CE-A77203E3D2E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pic>
        <p:nvPicPr>
          <p:cNvPr id="3"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15255" t="5957" r="9149"/>
          <a:stretch/>
        </p:blipFill>
        <p:spPr bwMode="auto">
          <a:xfrm>
            <a:off x="2660074" y="926276"/>
            <a:ext cx="5985162" cy="5328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70586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39356" cy="6858000"/>
          </a:xfrm>
        </p:spPr>
      </p:pic>
      <p:sp>
        <p:nvSpPr>
          <p:cNvPr id="3" name="1 Rectángulo"/>
          <p:cNvSpPr>
            <a:spLocks noChangeArrowheads="1"/>
          </p:cNvSpPr>
          <p:nvPr/>
        </p:nvSpPr>
        <p:spPr bwMode="auto">
          <a:xfrm>
            <a:off x="687829" y="4350533"/>
            <a:ext cx="7684276" cy="1555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es-CO" altLang="es-CO" sz="1800" b="1" dirty="0">
                <a:latin typeface="Arial" charset="0"/>
              </a:rPr>
              <a:t>Objetivo General</a:t>
            </a:r>
            <a:r>
              <a:rPr lang="es-CO" altLang="es-CO" sz="1800" dirty="0">
                <a:latin typeface="Arial" charset="0"/>
              </a:rPr>
              <a:t> </a:t>
            </a:r>
          </a:p>
          <a:p>
            <a:pPr algn="just" eaLnBrk="1" hangingPunct="1">
              <a:spcBef>
                <a:spcPct val="0"/>
              </a:spcBef>
              <a:buFontTx/>
              <a:buNone/>
            </a:pPr>
            <a:endParaRPr lang="es-CO" altLang="es-CO" sz="500" dirty="0">
              <a:latin typeface="Arial" charset="0"/>
            </a:endParaRPr>
          </a:p>
          <a:p>
            <a:pPr algn="just" eaLnBrk="1" hangingPunct="1">
              <a:lnSpc>
                <a:spcPct val="90000"/>
              </a:lnSpc>
              <a:spcBef>
                <a:spcPct val="0"/>
              </a:spcBef>
              <a:spcAft>
                <a:spcPct val="35000"/>
              </a:spcAft>
              <a:buFontTx/>
              <a:buNone/>
            </a:pPr>
            <a:r>
              <a:rPr lang="es-ES" altLang="es-CO" sz="1800" dirty="0">
                <a:latin typeface="Arial" charset="0"/>
              </a:rPr>
              <a:t>Garantizar la continuidad del Servicio Educativo Oficial en Situaciones de Riesgo y Emergencia a los Establecimientos Educativos de los Municipios no certificados del Departamento del Cauca.</a:t>
            </a:r>
          </a:p>
          <a:p>
            <a:pPr algn="just" eaLnBrk="1" hangingPunct="1">
              <a:lnSpc>
                <a:spcPct val="90000"/>
              </a:lnSpc>
              <a:spcBef>
                <a:spcPct val="0"/>
              </a:spcBef>
              <a:spcAft>
                <a:spcPct val="35000"/>
              </a:spcAft>
              <a:buFontTx/>
              <a:buNone/>
            </a:pPr>
            <a:endParaRPr lang="es-ES" altLang="es-CO" sz="800" dirty="0">
              <a:latin typeface="Arial" charset="0"/>
            </a:endParaRPr>
          </a:p>
          <a:p>
            <a:pPr algn="just" eaLnBrk="1" hangingPunct="1">
              <a:lnSpc>
                <a:spcPct val="90000"/>
              </a:lnSpc>
              <a:spcBef>
                <a:spcPct val="0"/>
              </a:spcBef>
              <a:spcAft>
                <a:spcPct val="35000"/>
              </a:spcAft>
              <a:buFontTx/>
              <a:buNone/>
            </a:pPr>
            <a:endParaRPr lang="es-ES" altLang="es-CO" sz="800" b="1" dirty="0">
              <a:latin typeface="Arial" charset="0"/>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4601" y="1501328"/>
            <a:ext cx="5654343" cy="26986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78894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EFB90237-5456-45B1-B6CE-A77203E3D2E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732" y="0"/>
            <a:ext cx="9139356" cy="6858000"/>
          </a:xfrm>
        </p:spPr>
      </p:pic>
      <p:graphicFrame>
        <p:nvGraphicFramePr>
          <p:cNvPr id="4" name="3 Diagrama"/>
          <p:cNvGraphicFramePr/>
          <p:nvPr>
            <p:extLst>
              <p:ext uri="{D42A27DB-BD31-4B8C-83A1-F6EECF244321}">
                <p14:modId xmlns:p14="http://schemas.microsoft.com/office/powerpoint/2010/main" val="1879020949"/>
              </p:ext>
            </p:extLst>
          </p:nvPr>
        </p:nvGraphicFramePr>
        <p:xfrm>
          <a:off x="1402556" y="1320146"/>
          <a:ext cx="6886421"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5 Grupo"/>
          <p:cNvGrpSpPr>
            <a:grpSpLocks/>
          </p:cNvGrpSpPr>
          <p:nvPr/>
        </p:nvGrpSpPr>
        <p:grpSpPr bwMode="auto">
          <a:xfrm>
            <a:off x="395288" y="4837113"/>
            <a:ext cx="2014537" cy="547687"/>
            <a:chOff x="2418" y="1758793"/>
            <a:chExt cx="1791518" cy="546413"/>
          </a:xfrm>
          <a:solidFill>
            <a:srgbClr val="00CCFF"/>
          </a:solidFill>
        </p:grpSpPr>
        <p:sp>
          <p:nvSpPr>
            <p:cNvPr id="7" name="6 Rectángulo"/>
            <p:cNvSpPr/>
            <p:nvPr/>
          </p:nvSpPr>
          <p:spPr>
            <a:xfrm>
              <a:off x="2418" y="1758793"/>
              <a:ext cx="1791518" cy="546413"/>
            </a:xfrm>
            <a:prstGeom prst="rect">
              <a:avLst/>
            </a:prstGeom>
            <a:grpFill/>
            <a:scene3d>
              <a:camera prst="orthographicFront"/>
              <a:lightRig rig="threePt" dir="t"/>
            </a:scene3d>
            <a:sp3d>
              <a:bevelT/>
            </a:sp3d>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7 Rectángulo"/>
            <p:cNvSpPr/>
            <p:nvPr/>
          </p:nvSpPr>
          <p:spPr>
            <a:xfrm>
              <a:off x="2418" y="1758793"/>
              <a:ext cx="1791518" cy="546413"/>
            </a:xfrm>
            <a:prstGeom prst="rect">
              <a:avLst/>
            </a:prstGeom>
            <a:grpFill/>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lIns="10160" tIns="10160" rIns="10160" bIns="10160" spcCol="1270" anchor="ctr"/>
            <a:lstStyle/>
            <a:p>
              <a:pPr algn="ctr" defTabSz="711200">
                <a:lnSpc>
                  <a:spcPct val="90000"/>
                </a:lnSpc>
                <a:spcAft>
                  <a:spcPct val="35000"/>
                </a:spcAft>
                <a:defRPr/>
              </a:pPr>
              <a:r>
                <a:rPr lang="es-ES" sz="1600" dirty="0">
                  <a:solidFill>
                    <a:schemeClr val="tx1"/>
                  </a:solidFill>
                </a:rPr>
                <a:t>Fenómenos Naturales</a:t>
              </a:r>
              <a:endParaRPr lang="es-CO" sz="1600" dirty="0">
                <a:solidFill>
                  <a:schemeClr val="tx1"/>
                </a:solidFill>
              </a:endParaRPr>
            </a:p>
          </p:txBody>
        </p:sp>
      </p:grpSp>
      <p:grpSp>
        <p:nvGrpSpPr>
          <p:cNvPr id="9" name="8 Grupo"/>
          <p:cNvGrpSpPr/>
          <p:nvPr/>
        </p:nvGrpSpPr>
        <p:grpSpPr>
          <a:xfrm>
            <a:off x="6866589" y="4863189"/>
            <a:ext cx="2015025" cy="546413"/>
            <a:chOff x="2418" y="1758793"/>
            <a:chExt cx="1791518" cy="546413"/>
          </a:xfrm>
          <a:solidFill>
            <a:schemeClr val="accent5"/>
          </a:solidFill>
        </p:grpSpPr>
        <p:sp>
          <p:nvSpPr>
            <p:cNvPr id="10" name="9 Rectángulo"/>
            <p:cNvSpPr/>
            <p:nvPr/>
          </p:nvSpPr>
          <p:spPr>
            <a:xfrm>
              <a:off x="2418" y="1758793"/>
              <a:ext cx="1791518" cy="546413"/>
            </a:xfrm>
            <a:prstGeom prst="rect">
              <a:avLst/>
            </a:prstGeom>
            <a:grpFill/>
            <a:scene3d>
              <a:camera prst="orthographicFront"/>
              <a:lightRig rig="threePt" dir="t"/>
            </a:scene3d>
            <a:sp3d>
              <a:bevelT/>
            </a:sp3d>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1" name="10 Rectángulo"/>
            <p:cNvSpPr/>
            <p:nvPr/>
          </p:nvSpPr>
          <p:spPr>
            <a:xfrm>
              <a:off x="2418" y="1758793"/>
              <a:ext cx="1791518" cy="546413"/>
            </a:xfrm>
            <a:prstGeom prst="rect">
              <a:avLst/>
            </a:prstGeom>
            <a:grpFill/>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lIns="10160" tIns="10160" rIns="10160" bIns="10160" spcCol="1270" anchor="ctr"/>
            <a:lstStyle/>
            <a:p>
              <a:pPr algn="ctr" defTabSz="711200">
                <a:lnSpc>
                  <a:spcPct val="90000"/>
                </a:lnSpc>
                <a:spcAft>
                  <a:spcPct val="35000"/>
                </a:spcAft>
                <a:defRPr/>
              </a:pPr>
              <a:r>
                <a:rPr lang="es-ES" sz="1600" dirty="0"/>
                <a:t>Conflicto </a:t>
              </a:r>
              <a:r>
                <a:rPr lang="es-ES" sz="1600" dirty="0" smtClean="0"/>
                <a:t>Interétnico</a:t>
              </a:r>
              <a:endParaRPr lang="es-CO" sz="1600" dirty="0"/>
            </a:p>
          </p:txBody>
        </p:sp>
      </p:grpSp>
      <p:grpSp>
        <p:nvGrpSpPr>
          <p:cNvPr id="12" name="11 Grupo"/>
          <p:cNvGrpSpPr/>
          <p:nvPr/>
        </p:nvGrpSpPr>
        <p:grpSpPr>
          <a:xfrm>
            <a:off x="4705158" y="4837733"/>
            <a:ext cx="2015025" cy="546413"/>
            <a:chOff x="2418" y="1758793"/>
            <a:chExt cx="1791518" cy="546413"/>
          </a:xfrm>
          <a:solidFill>
            <a:schemeClr val="accent6">
              <a:lumMod val="75000"/>
            </a:schemeClr>
          </a:solidFill>
        </p:grpSpPr>
        <p:sp>
          <p:nvSpPr>
            <p:cNvPr id="13" name="12 Rectángulo"/>
            <p:cNvSpPr/>
            <p:nvPr/>
          </p:nvSpPr>
          <p:spPr>
            <a:xfrm>
              <a:off x="2418" y="1758793"/>
              <a:ext cx="1791518" cy="546413"/>
            </a:xfrm>
            <a:prstGeom prst="rect">
              <a:avLst/>
            </a:prstGeom>
            <a:grpFill/>
            <a:scene3d>
              <a:camera prst="orthographicFront"/>
              <a:lightRig rig="threePt" dir="t"/>
            </a:scene3d>
            <a:sp3d>
              <a:bevelT/>
            </a:sp3d>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4" name="13 Rectángulo"/>
            <p:cNvSpPr/>
            <p:nvPr/>
          </p:nvSpPr>
          <p:spPr>
            <a:xfrm>
              <a:off x="2418" y="1758793"/>
              <a:ext cx="1791518" cy="546413"/>
            </a:xfrm>
            <a:prstGeom prst="rect">
              <a:avLst/>
            </a:prstGeom>
            <a:grpFill/>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lIns="10160" tIns="10160" rIns="10160" bIns="10160" spcCol="1270" anchor="ctr"/>
            <a:lstStyle/>
            <a:p>
              <a:pPr algn="ctr" defTabSz="711200">
                <a:lnSpc>
                  <a:spcPct val="90000"/>
                </a:lnSpc>
                <a:spcAft>
                  <a:spcPct val="35000"/>
                </a:spcAft>
                <a:defRPr/>
              </a:pPr>
              <a:r>
                <a:rPr lang="es-ES" sz="1600" dirty="0"/>
                <a:t>Antrópicos</a:t>
              </a:r>
              <a:endParaRPr lang="es-CO" sz="1600" dirty="0"/>
            </a:p>
          </p:txBody>
        </p:sp>
      </p:grpSp>
      <p:grpSp>
        <p:nvGrpSpPr>
          <p:cNvPr id="15" name="14 Grupo"/>
          <p:cNvGrpSpPr/>
          <p:nvPr/>
        </p:nvGrpSpPr>
        <p:grpSpPr>
          <a:xfrm>
            <a:off x="2569385" y="4837734"/>
            <a:ext cx="2015025" cy="546413"/>
            <a:chOff x="2418" y="1758793"/>
            <a:chExt cx="1791518" cy="546413"/>
          </a:xfrm>
          <a:solidFill>
            <a:schemeClr val="accent2">
              <a:lumMod val="60000"/>
              <a:lumOff val="40000"/>
            </a:schemeClr>
          </a:solidFill>
        </p:grpSpPr>
        <p:sp>
          <p:nvSpPr>
            <p:cNvPr id="16" name="15 Rectángulo"/>
            <p:cNvSpPr/>
            <p:nvPr/>
          </p:nvSpPr>
          <p:spPr>
            <a:xfrm>
              <a:off x="2418" y="1758793"/>
              <a:ext cx="1791518" cy="546413"/>
            </a:xfrm>
            <a:prstGeom prst="rect">
              <a:avLst/>
            </a:prstGeom>
            <a:grpFill/>
            <a:scene3d>
              <a:camera prst="orthographicFront"/>
              <a:lightRig rig="threePt" dir="t"/>
            </a:scene3d>
            <a:sp3d>
              <a:bevelT/>
            </a:sp3d>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 name="16 Rectángulo"/>
            <p:cNvSpPr/>
            <p:nvPr/>
          </p:nvSpPr>
          <p:spPr>
            <a:xfrm>
              <a:off x="2418" y="1758793"/>
              <a:ext cx="1791518" cy="546413"/>
            </a:xfrm>
            <a:prstGeom prst="rect">
              <a:avLst/>
            </a:prstGeom>
            <a:grpFill/>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lIns="10160" tIns="10160" rIns="10160" bIns="10160" spcCol="1270" anchor="ctr"/>
            <a:lstStyle/>
            <a:p>
              <a:pPr algn="ctr" defTabSz="711200">
                <a:lnSpc>
                  <a:spcPct val="90000"/>
                </a:lnSpc>
                <a:spcAft>
                  <a:spcPct val="35000"/>
                </a:spcAft>
                <a:defRPr/>
              </a:pPr>
              <a:r>
                <a:rPr lang="es-ES" sz="1600" dirty="0">
                  <a:solidFill>
                    <a:schemeClr val="tx1"/>
                  </a:solidFill>
                </a:rPr>
                <a:t>Conflicto Armado</a:t>
              </a:r>
              <a:endParaRPr lang="es-CO" sz="1600" dirty="0">
                <a:solidFill>
                  <a:schemeClr val="tx1"/>
                </a:solidFill>
              </a:endParaRPr>
            </a:p>
          </p:txBody>
        </p:sp>
      </p:grpSp>
      <p:sp>
        <p:nvSpPr>
          <p:cNvPr id="18" name="23 CuadroTexto"/>
          <p:cNvSpPr txBox="1">
            <a:spLocks noChangeArrowheads="1"/>
          </p:cNvSpPr>
          <p:nvPr/>
        </p:nvSpPr>
        <p:spPr bwMode="auto">
          <a:xfrm>
            <a:off x="4247958" y="4463317"/>
            <a:ext cx="10615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s-CO" altLang="es-CO" sz="1200" dirty="0">
                <a:latin typeface="Arial" charset="0"/>
              </a:rPr>
              <a:t>derivadas de</a:t>
            </a:r>
          </a:p>
        </p:txBody>
      </p:sp>
      <p:sp>
        <p:nvSpPr>
          <p:cNvPr id="19" name="Text Box 4"/>
          <p:cNvSpPr txBox="1">
            <a:spLocks noChangeArrowheads="1"/>
          </p:cNvSpPr>
          <p:nvPr/>
        </p:nvSpPr>
        <p:spPr bwMode="auto">
          <a:xfrm>
            <a:off x="2197266" y="214665"/>
            <a:ext cx="6471789" cy="195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s-CO" altLang="es-CO" sz="2400" b="1" dirty="0">
                <a:latin typeface="Arial" charset="0"/>
              </a:rPr>
              <a:t>Socialización Resolución 05215 </a:t>
            </a:r>
          </a:p>
          <a:p>
            <a:pPr algn="ctr" eaLnBrk="1" hangingPunct="1">
              <a:spcBef>
                <a:spcPct val="0"/>
              </a:spcBef>
              <a:buFontTx/>
              <a:buNone/>
            </a:pPr>
            <a:r>
              <a:rPr lang="es-CO" altLang="es-CO" sz="2400" b="1" dirty="0">
                <a:latin typeface="Arial" charset="0"/>
              </a:rPr>
              <a:t>del 4 de Julio de 2014</a:t>
            </a:r>
          </a:p>
          <a:p>
            <a:pPr algn="ctr" eaLnBrk="1" hangingPunct="1">
              <a:spcBef>
                <a:spcPct val="0"/>
              </a:spcBef>
              <a:buFontTx/>
              <a:buNone/>
            </a:pPr>
            <a:endParaRPr lang="es-ES" altLang="es-CO" sz="500" dirty="0"/>
          </a:p>
          <a:p>
            <a:pPr algn="ctr" eaLnBrk="1" hangingPunct="1">
              <a:spcBef>
                <a:spcPct val="0"/>
              </a:spcBef>
              <a:buFontTx/>
              <a:buNone/>
            </a:pPr>
            <a:r>
              <a:rPr lang="es-ES" altLang="es-CO" sz="2400" b="1" dirty="0"/>
              <a:t>COMITÉ DE EDUCACIÓN EN EMERGENCIA</a:t>
            </a:r>
          </a:p>
          <a:p>
            <a:pPr algn="ctr" eaLnBrk="1" hangingPunct="1">
              <a:spcBef>
                <a:spcPct val="0"/>
              </a:spcBef>
              <a:buFontTx/>
              <a:buNone/>
            </a:pPr>
            <a:endParaRPr lang="es-ES" altLang="es-CO" sz="1000" dirty="0"/>
          </a:p>
          <a:p>
            <a:pPr algn="ctr" eaLnBrk="1" hangingPunct="1">
              <a:spcBef>
                <a:spcPct val="0"/>
              </a:spcBef>
              <a:buFontTx/>
              <a:buNone/>
            </a:pPr>
            <a:r>
              <a:rPr lang="es-ES" altLang="es-CO" sz="1600" dirty="0"/>
              <a:t>Por medio de la cual se conforma el Comité de Educación en Emergencia y se deroga la Resolución 05078 del 27 de Julio de 2012</a:t>
            </a:r>
          </a:p>
          <a:p>
            <a:pPr algn="ctr" eaLnBrk="1" hangingPunct="1">
              <a:spcBef>
                <a:spcPct val="0"/>
              </a:spcBef>
              <a:buFontTx/>
              <a:buNone/>
            </a:pPr>
            <a:endParaRPr lang="es-ES" altLang="es-CO" sz="2000" dirty="0">
              <a:latin typeface="Arial" charset="0"/>
            </a:endParaRPr>
          </a:p>
        </p:txBody>
      </p:sp>
      <p:grpSp>
        <p:nvGrpSpPr>
          <p:cNvPr id="20" name="19 Grupo"/>
          <p:cNvGrpSpPr/>
          <p:nvPr/>
        </p:nvGrpSpPr>
        <p:grpSpPr>
          <a:xfrm>
            <a:off x="3418135" y="5631401"/>
            <a:ext cx="2015025" cy="546413"/>
            <a:chOff x="2418" y="1758793"/>
            <a:chExt cx="1791518" cy="546413"/>
          </a:xfrm>
          <a:solidFill>
            <a:srgbClr val="DA80AF"/>
          </a:solidFill>
        </p:grpSpPr>
        <p:sp>
          <p:nvSpPr>
            <p:cNvPr id="21" name="20 Rectángulo"/>
            <p:cNvSpPr/>
            <p:nvPr/>
          </p:nvSpPr>
          <p:spPr>
            <a:xfrm>
              <a:off x="2418" y="1758793"/>
              <a:ext cx="1791518" cy="546413"/>
            </a:xfrm>
            <a:prstGeom prst="rect">
              <a:avLst/>
            </a:prstGeom>
            <a:grpFill/>
            <a:scene3d>
              <a:camera prst="orthographicFront"/>
              <a:lightRig rig="threePt" dir="t"/>
            </a:scene3d>
            <a:sp3d>
              <a:bevelT/>
            </a:sp3d>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2" name="21 Rectángulo"/>
            <p:cNvSpPr/>
            <p:nvPr/>
          </p:nvSpPr>
          <p:spPr>
            <a:xfrm>
              <a:off x="2418" y="1758793"/>
              <a:ext cx="1791518" cy="546413"/>
            </a:xfrm>
            <a:prstGeom prst="rect">
              <a:avLst/>
            </a:prstGeom>
            <a:grpFill/>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lIns="10160" tIns="10160" rIns="10160" bIns="10160" spcCol="1270" anchor="ctr"/>
            <a:lstStyle/>
            <a:p>
              <a:pPr algn="ctr" defTabSz="711200">
                <a:lnSpc>
                  <a:spcPct val="90000"/>
                </a:lnSpc>
                <a:spcAft>
                  <a:spcPct val="35000"/>
                </a:spcAft>
                <a:defRPr/>
              </a:pPr>
              <a:r>
                <a:rPr lang="es-ES" sz="1600" b="1" dirty="0" smtClean="0">
                  <a:solidFill>
                    <a:schemeClr val="tx1">
                      <a:lumMod val="85000"/>
                      <a:lumOff val="15000"/>
                    </a:schemeClr>
                  </a:solidFill>
                </a:rPr>
                <a:t>Enfermedades - Epidemias</a:t>
              </a:r>
              <a:endParaRPr lang="es-CO" sz="1600" b="1" dirty="0">
                <a:solidFill>
                  <a:schemeClr val="tx1">
                    <a:lumMod val="85000"/>
                    <a:lumOff val="15000"/>
                  </a:schemeClr>
                </a:solidFill>
              </a:endParaRPr>
            </a:p>
          </p:txBody>
        </p:sp>
      </p:grpSp>
    </p:spTree>
    <p:extLst>
      <p:ext uri="{BB962C8B-B14F-4D97-AF65-F5344CB8AC3E}">
        <p14:creationId xmlns:p14="http://schemas.microsoft.com/office/powerpoint/2010/main" val="2971427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44" y="5300"/>
            <a:ext cx="9139356" cy="6858000"/>
          </a:xfrm>
        </p:spPr>
      </p:pic>
      <p:sp>
        <p:nvSpPr>
          <p:cNvPr id="3" name="1 Título"/>
          <p:cNvSpPr txBox="1">
            <a:spLocks/>
          </p:cNvSpPr>
          <p:nvPr/>
        </p:nvSpPr>
        <p:spPr bwMode="auto">
          <a:xfrm>
            <a:off x="1836201" y="542472"/>
            <a:ext cx="44291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indent="381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a:spcBef>
                <a:spcPct val="0"/>
              </a:spcBef>
              <a:buFontTx/>
              <a:buNone/>
            </a:pPr>
            <a:r>
              <a:rPr lang="es-ES_tradnl" altLang="es-CO" sz="2800" b="1" dirty="0">
                <a:solidFill>
                  <a:srgbClr val="000000"/>
                </a:solidFill>
                <a:latin typeface="Arial" charset="0"/>
                <a:ea typeface="Times New Roman" pitchFamily="18" charset="0"/>
                <a:cs typeface="Arial" charset="0"/>
              </a:rPr>
              <a:t>MARCO NORMATIVO</a:t>
            </a:r>
          </a:p>
        </p:txBody>
      </p:sp>
      <p:grpSp>
        <p:nvGrpSpPr>
          <p:cNvPr id="25" name="24 Grupo"/>
          <p:cNvGrpSpPr/>
          <p:nvPr/>
        </p:nvGrpSpPr>
        <p:grpSpPr>
          <a:xfrm>
            <a:off x="773175" y="1506351"/>
            <a:ext cx="6969538" cy="1224973"/>
            <a:chOff x="773174" y="1506351"/>
            <a:chExt cx="7717683" cy="1224973"/>
          </a:xfrm>
        </p:grpSpPr>
        <p:sp>
          <p:nvSpPr>
            <p:cNvPr id="13" name="12 Rectángulo redondeado"/>
            <p:cNvSpPr/>
            <p:nvPr/>
          </p:nvSpPr>
          <p:spPr>
            <a:xfrm>
              <a:off x="2343204" y="1767607"/>
              <a:ext cx="6147653" cy="963717"/>
            </a:xfrm>
            <a:prstGeom prst="roundRect">
              <a:avLst/>
            </a:prstGeom>
            <a:ln w="38100"/>
            <a:scene3d>
              <a:camera prst="orthographicFront"/>
              <a:lightRig rig="threePt" dir="t"/>
            </a:scene3d>
            <a:sp3d>
              <a:bevelT/>
            </a:sp3d>
          </p:spPr>
          <p:style>
            <a:lnRef idx="2">
              <a:schemeClr val="accent6"/>
            </a:lnRef>
            <a:fillRef idx="1">
              <a:schemeClr val="lt1"/>
            </a:fillRef>
            <a:effectRef idx="0">
              <a:schemeClr val="accent6"/>
            </a:effectRef>
            <a:fontRef idx="minor">
              <a:schemeClr val="dk1"/>
            </a:fontRef>
          </p:style>
          <p:txBody>
            <a:bodyPr rtlCol="0" anchor="ctr">
              <a:sp3d extrusionH="57150">
                <a:bevelT w="38100" h="38100"/>
              </a:sp3d>
            </a:bodyPr>
            <a:lstStyle/>
            <a:p>
              <a:pPr algn="ctr"/>
              <a:endParaRPr lang="es-CO"/>
            </a:p>
          </p:txBody>
        </p:sp>
        <p:sp>
          <p:nvSpPr>
            <p:cNvPr id="38" name="37 Pentágono"/>
            <p:cNvSpPr/>
            <p:nvPr/>
          </p:nvSpPr>
          <p:spPr>
            <a:xfrm>
              <a:off x="773174" y="1506351"/>
              <a:ext cx="2683823" cy="1034968"/>
            </a:xfrm>
            <a:prstGeom prst="homePlate">
              <a:avLst/>
            </a:prstGeom>
            <a:ln w="63500"/>
            <a:scene3d>
              <a:camera prst="orthographicFront"/>
              <a:lightRig rig="threePt" dir="t"/>
            </a:scene3d>
            <a:sp3d>
              <a:bevelT/>
            </a:sp3d>
          </p:spPr>
          <p:style>
            <a:lnRef idx="2">
              <a:schemeClr val="accent6"/>
            </a:lnRef>
            <a:fillRef idx="1">
              <a:schemeClr val="lt1"/>
            </a:fillRef>
            <a:effectRef idx="0">
              <a:schemeClr val="accent6"/>
            </a:effectRef>
            <a:fontRef idx="minor">
              <a:schemeClr val="dk1"/>
            </a:fontRef>
          </p:style>
          <p:txBody>
            <a:bodyPr rtlCol="0" anchor="ctr">
              <a:sp3d extrusionH="57150">
                <a:bevelT w="38100" h="38100"/>
              </a:sp3d>
            </a:bodyPr>
            <a:lstStyle/>
            <a:p>
              <a:pPr algn="ctr"/>
              <a:endParaRPr lang="es-CO"/>
            </a:p>
          </p:txBody>
        </p:sp>
      </p:grpSp>
      <p:grpSp>
        <p:nvGrpSpPr>
          <p:cNvPr id="36" name="35 Grupo"/>
          <p:cNvGrpSpPr/>
          <p:nvPr/>
        </p:nvGrpSpPr>
        <p:grpSpPr>
          <a:xfrm>
            <a:off x="773175" y="2941286"/>
            <a:ext cx="7527678" cy="1538968"/>
            <a:chOff x="773174" y="2941286"/>
            <a:chExt cx="7717683" cy="1131597"/>
          </a:xfrm>
        </p:grpSpPr>
        <p:sp>
          <p:nvSpPr>
            <p:cNvPr id="42" name="41 Rectángulo redondeado"/>
            <p:cNvSpPr/>
            <p:nvPr/>
          </p:nvSpPr>
          <p:spPr>
            <a:xfrm>
              <a:off x="2366797" y="3082244"/>
              <a:ext cx="6124060" cy="990639"/>
            </a:xfrm>
            <a:prstGeom prst="roundRect">
              <a:avLst/>
            </a:prstGeom>
            <a:ln w="38100"/>
            <a:scene3d>
              <a:camera prst="orthographicFront"/>
              <a:lightRig rig="threePt" dir="t"/>
            </a:scene3d>
            <a:sp3d>
              <a:bevelT/>
            </a:sp3d>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sp>
          <p:nvSpPr>
            <p:cNvPr id="43" name="42 Pentágono"/>
            <p:cNvSpPr/>
            <p:nvPr/>
          </p:nvSpPr>
          <p:spPr>
            <a:xfrm>
              <a:off x="773174" y="2941286"/>
              <a:ext cx="2683823" cy="1034968"/>
            </a:xfrm>
            <a:prstGeom prst="homePlate">
              <a:avLst/>
            </a:prstGeom>
            <a:ln w="63500"/>
            <a:scene3d>
              <a:camera prst="orthographicFront"/>
              <a:lightRig rig="threePt" dir="t"/>
            </a:scene3d>
            <a:sp3d>
              <a:bevelT/>
            </a:sp3d>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grpSp>
      <p:sp>
        <p:nvSpPr>
          <p:cNvPr id="44" name="43 Rectángulo redondeado"/>
          <p:cNvSpPr/>
          <p:nvPr/>
        </p:nvSpPr>
        <p:spPr>
          <a:xfrm>
            <a:off x="2481943" y="4865082"/>
            <a:ext cx="6151418" cy="1001328"/>
          </a:xfrm>
          <a:prstGeom prst="roundRect">
            <a:avLst/>
          </a:prstGeom>
          <a:ln w="38100"/>
          <a:scene3d>
            <a:camera prst="orthographicFront"/>
            <a:lightRig rig="threePt" dir="t"/>
          </a:scene3d>
          <a:sp3d>
            <a:bevelT/>
          </a:sp3d>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sp>
        <p:nvSpPr>
          <p:cNvPr id="45" name="44 Pentágono"/>
          <p:cNvSpPr/>
          <p:nvPr/>
        </p:nvSpPr>
        <p:spPr>
          <a:xfrm>
            <a:off x="773174" y="4603825"/>
            <a:ext cx="2683823" cy="1034968"/>
          </a:xfrm>
          <a:prstGeom prst="homePlate">
            <a:avLst/>
          </a:prstGeom>
          <a:ln w="63500"/>
          <a:scene3d>
            <a:camera prst="orthographicFront"/>
            <a:lightRig rig="threePt" dir="t"/>
          </a:scene3d>
          <a:sp3d>
            <a:bevelT/>
          </a:sp3d>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sp>
        <p:nvSpPr>
          <p:cNvPr id="46" name="45 Rectángulo"/>
          <p:cNvSpPr/>
          <p:nvPr/>
        </p:nvSpPr>
        <p:spPr>
          <a:xfrm>
            <a:off x="1270670" y="1677236"/>
            <a:ext cx="1840676" cy="707886"/>
          </a:xfrm>
          <a:prstGeom prst="rect">
            <a:avLst/>
          </a:prstGeom>
        </p:spPr>
        <p:txBody>
          <a:bodyPr wrap="square">
            <a:spAutoFit/>
          </a:bodyPr>
          <a:lstStyle/>
          <a:p>
            <a:pPr lvl="0" algn="ctr"/>
            <a:r>
              <a:rPr lang="es-ES" altLang="es-CO" sz="2000" b="1" dirty="0" smtClean="0"/>
              <a:t>Ley </a:t>
            </a:r>
            <a:r>
              <a:rPr lang="es-ES" altLang="es-CO" sz="2000" b="1" dirty="0"/>
              <a:t>115 de 1994</a:t>
            </a:r>
            <a:endParaRPr lang="es-CO" sz="2000" b="1" dirty="0"/>
          </a:p>
        </p:txBody>
      </p:sp>
      <p:sp>
        <p:nvSpPr>
          <p:cNvPr id="47" name="46 Rectángulo"/>
          <p:cNvSpPr/>
          <p:nvPr/>
        </p:nvSpPr>
        <p:spPr>
          <a:xfrm>
            <a:off x="3694513" y="1923457"/>
            <a:ext cx="3667158" cy="461665"/>
          </a:xfrm>
          <a:prstGeom prst="rect">
            <a:avLst/>
          </a:prstGeom>
        </p:spPr>
        <p:txBody>
          <a:bodyPr wrap="none">
            <a:spAutoFit/>
          </a:bodyPr>
          <a:lstStyle/>
          <a:p>
            <a:pPr lvl="0"/>
            <a:r>
              <a:rPr lang="es-ES" altLang="es-CO" sz="2400" dirty="0"/>
              <a:t>Ley General de la Educación</a:t>
            </a:r>
            <a:endParaRPr lang="es-CO" sz="2400" dirty="0"/>
          </a:p>
        </p:txBody>
      </p:sp>
      <p:sp>
        <p:nvSpPr>
          <p:cNvPr id="48" name="47 Rectángulo"/>
          <p:cNvSpPr/>
          <p:nvPr/>
        </p:nvSpPr>
        <p:spPr>
          <a:xfrm>
            <a:off x="925295" y="3291119"/>
            <a:ext cx="2531423" cy="707886"/>
          </a:xfrm>
          <a:prstGeom prst="rect">
            <a:avLst/>
          </a:prstGeom>
        </p:spPr>
        <p:txBody>
          <a:bodyPr wrap="square">
            <a:spAutoFit/>
          </a:bodyPr>
          <a:lstStyle/>
          <a:p>
            <a:pPr lvl="0"/>
            <a:r>
              <a:rPr lang="es-ES" altLang="es-CO" sz="2000" b="1" dirty="0">
                <a:ea typeface="Times New Roman" pitchFamily="18" charset="0"/>
                <a:cs typeface="Arial" pitchFamily="34" charset="0"/>
              </a:rPr>
              <a:t>Ley 1523 del 24 </a:t>
            </a:r>
            <a:r>
              <a:rPr lang="es-ES" altLang="es-CO" sz="2000" b="1" dirty="0" smtClean="0">
                <a:ea typeface="Times New Roman" pitchFamily="18" charset="0"/>
                <a:cs typeface="Arial" pitchFamily="34" charset="0"/>
              </a:rPr>
              <a:t>de abril </a:t>
            </a:r>
            <a:r>
              <a:rPr lang="es-ES" altLang="es-CO" sz="2000" b="1" dirty="0">
                <a:ea typeface="Times New Roman" pitchFamily="18" charset="0"/>
                <a:cs typeface="Arial" pitchFamily="34" charset="0"/>
              </a:rPr>
              <a:t>de 2012</a:t>
            </a:r>
            <a:endParaRPr lang="es-CO" sz="2000" b="1" dirty="0"/>
          </a:p>
        </p:txBody>
      </p:sp>
      <p:sp>
        <p:nvSpPr>
          <p:cNvPr id="49" name="48 Rectángulo"/>
          <p:cNvSpPr/>
          <p:nvPr/>
        </p:nvSpPr>
        <p:spPr>
          <a:xfrm>
            <a:off x="3361717" y="3198346"/>
            <a:ext cx="4939136" cy="1200329"/>
          </a:xfrm>
          <a:prstGeom prst="rect">
            <a:avLst/>
          </a:prstGeom>
        </p:spPr>
        <p:txBody>
          <a:bodyPr wrap="square">
            <a:spAutoFit/>
          </a:bodyPr>
          <a:lstStyle/>
          <a:p>
            <a:pPr lvl="0" algn="just"/>
            <a:r>
              <a:rPr lang="es-ES" altLang="es-CO" dirty="0">
                <a:solidFill>
                  <a:srgbClr val="231F20"/>
                </a:solidFill>
                <a:ea typeface="Times New Roman" pitchFamily="18" charset="0"/>
                <a:cs typeface="Arial" pitchFamily="34" charset="0"/>
              </a:rPr>
              <a:t>Se Adopta la </a:t>
            </a:r>
            <a:r>
              <a:rPr lang="es-CO" altLang="es-CO" dirty="0">
                <a:solidFill>
                  <a:srgbClr val="231F20"/>
                </a:solidFill>
                <a:cs typeface="Arial" pitchFamily="34" charset="0"/>
              </a:rPr>
              <a:t>y el Sistema Nacional de Gestión del Riesgo de Desastres en Colombia, y redefinió las políticas, normas, procesos, recursos, planes, estrategias, instrumentos, mecanismos</a:t>
            </a:r>
            <a:endParaRPr lang="es-CO" dirty="0"/>
          </a:p>
        </p:txBody>
      </p:sp>
      <p:sp>
        <p:nvSpPr>
          <p:cNvPr id="50" name="49 Rectángulo"/>
          <p:cNvSpPr/>
          <p:nvPr/>
        </p:nvSpPr>
        <p:spPr>
          <a:xfrm>
            <a:off x="996724" y="4876810"/>
            <a:ext cx="1996957" cy="400110"/>
          </a:xfrm>
          <a:prstGeom prst="rect">
            <a:avLst/>
          </a:prstGeom>
        </p:spPr>
        <p:txBody>
          <a:bodyPr wrap="none">
            <a:spAutoFit/>
          </a:bodyPr>
          <a:lstStyle/>
          <a:p>
            <a:pPr lvl="0"/>
            <a:r>
              <a:rPr lang="es-ES" altLang="es-CO" sz="2000" b="1" dirty="0">
                <a:solidFill>
                  <a:srgbClr val="231F20"/>
                </a:solidFill>
                <a:cs typeface="Times New Roman" pitchFamily="18" charset="0"/>
              </a:rPr>
              <a:t>Sentencia, </a:t>
            </a:r>
            <a:r>
              <a:rPr lang="es-ES" altLang="es-CO" sz="2000" b="1" dirty="0" smtClean="0">
                <a:solidFill>
                  <a:srgbClr val="231F20"/>
                </a:solidFill>
                <a:cs typeface="Times New Roman" pitchFamily="18" charset="0"/>
              </a:rPr>
              <a:t>T-025</a:t>
            </a:r>
            <a:endParaRPr lang="es-CO" sz="2000" b="1" dirty="0"/>
          </a:p>
        </p:txBody>
      </p:sp>
      <p:sp>
        <p:nvSpPr>
          <p:cNvPr id="51" name="50 Rectángulo"/>
          <p:cNvSpPr/>
          <p:nvPr/>
        </p:nvSpPr>
        <p:spPr>
          <a:xfrm>
            <a:off x="3628854" y="5062752"/>
            <a:ext cx="3971600" cy="400110"/>
          </a:xfrm>
          <a:prstGeom prst="rect">
            <a:avLst/>
          </a:prstGeom>
        </p:spPr>
        <p:txBody>
          <a:bodyPr wrap="none">
            <a:spAutoFit/>
          </a:bodyPr>
          <a:lstStyle/>
          <a:p>
            <a:pPr lvl="0"/>
            <a:r>
              <a:rPr lang="es-ES" altLang="es-CO" sz="2000" dirty="0" smtClean="0">
                <a:solidFill>
                  <a:srgbClr val="231F20"/>
                </a:solidFill>
                <a:cs typeface="Times New Roman" pitchFamily="18" charset="0"/>
              </a:rPr>
              <a:t> Autos </a:t>
            </a:r>
            <a:r>
              <a:rPr lang="es-ES" altLang="es-CO" sz="2000" dirty="0">
                <a:solidFill>
                  <a:srgbClr val="231F20"/>
                </a:solidFill>
                <a:cs typeface="Times New Roman" pitchFamily="18" charset="0"/>
              </a:rPr>
              <a:t>de seguimiento 178 de </a:t>
            </a:r>
            <a:r>
              <a:rPr lang="es-ES" altLang="es-CO" sz="2000" dirty="0" smtClean="0">
                <a:solidFill>
                  <a:srgbClr val="231F20"/>
                </a:solidFill>
                <a:cs typeface="Times New Roman" pitchFamily="18" charset="0"/>
              </a:rPr>
              <a:t>2005 </a:t>
            </a:r>
            <a:endParaRPr lang="es-CO" sz="2000" dirty="0"/>
          </a:p>
        </p:txBody>
      </p:sp>
    </p:spTree>
    <p:extLst>
      <p:ext uri="{BB962C8B-B14F-4D97-AF65-F5344CB8AC3E}">
        <p14:creationId xmlns:p14="http://schemas.microsoft.com/office/powerpoint/2010/main" val="14794415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24605"/>
            <a:ext cx="9139356" cy="6858000"/>
          </a:xfrm>
        </p:spPr>
      </p:pic>
      <p:sp>
        <p:nvSpPr>
          <p:cNvPr id="3" name="1 Título"/>
          <p:cNvSpPr txBox="1">
            <a:spLocks/>
          </p:cNvSpPr>
          <p:nvPr/>
        </p:nvSpPr>
        <p:spPr bwMode="auto">
          <a:xfrm>
            <a:off x="1836201" y="542472"/>
            <a:ext cx="44291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indent="381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a:spcBef>
                <a:spcPct val="0"/>
              </a:spcBef>
              <a:buFontTx/>
              <a:buNone/>
            </a:pPr>
            <a:r>
              <a:rPr lang="es-ES_tradnl" altLang="es-CO" sz="2800" b="1" dirty="0">
                <a:solidFill>
                  <a:srgbClr val="000000"/>
                </a:solidFill>
                <a:latin typeface="Arial" charset="0"/>
                <a:ea typeface="Times New Roman" pitchFamily="18" charset="0"/>
                <a:cs typeface="Arial" charset="0"/>
              </a:rPr>
              <a:t>MARCO NORMATIVO</a:t>
            </a:r>
          </a:p>
        </p:txBody>
      </p:sp>
      <p:grpSp>
        <p:nvGrpSpPr>
          <p:cNvPr id="6" name="5 Grupo"/>
          <p:cNvGrpSpPr/>
          <p:nvPr/>
        </p:nvGrpSpPr>
        <p:grpSpPr>
          <a:xfrm>
            <a:off x="773175" y="1159825"/>
            <a:ext cx="7112042" cy="1434935"/>
            <a:chOff x="773174" y="1506351"/>
            <a:chExt cx="7717683" cy="1131597"/>
          </a:xfrm>
        </p:grpSpPr>
        <p:sp>
          <p:nvSpPr>
            <p:cNvPr id="13" name="12 Rectángulo redondeado"/>
            <p:cNvSpPr/>
            <p:nvPr/>
          </p:nvSpPr>
          <p:spPr>
            <a:xfrm>
              <a:off x="2274171" y="1767608"/>
              <a:ext cx="6216686" cy="870340"/>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threePt" dir="t"/>
              </a:scene3d>
              <a:sp3d extrusionH="57150">
                <a:bevelT w="38100" h="38100"/>
              </a:sp3d>
            </a:bodyPr>
            <a:lstStyle/>
            <a:p>
              <a:pPr algn="ctr"/>
              <a:endParaRPr lang="es-CO"/>
            </a:p>
          </p:txBody>
        </p:sp>
        <p:sp>
          <p:nvSpPr>
            <p:cNvPr id="38" name="37 Pentágono"/>
            <p:cNvSpPr/>
            <p:nvPr/>
          </p:nvSpPr>
          <p:spPr>
            <a:xfrm>
              <a:off x="773174" y="1506351"/>
              <a:ext cx="2683823" cy="1034968"/>
            </a:xfrm>
            <a:prstGeom prst="homePlate">
              <a:avLst/>
            </a:prstGeom>
            <a:ln w="63500"/>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threePt" dir="t"/>
              </a:scene3d>
              <a:sp3d extrusionH="57150">
                <a:bevelT w="38100" h="38100"/>
              </a:sp3d>
            </a:bodyPr>
            <a:lstStyle/>
            <a:p>
              <a:pPr algn="ctr"/>
              <a:endParaRPr lang="es-CO"/>
            </a:p>
          </p:txBody>
        </p:sp>
      </p:grpSp>
      <p:grpSp>
        <p:nvGrpSpPr>
          <p:cNvPr id="4" name="3 Grupo"/>
          <p:cNvGrpSpPr/>
          <p:nvPr/>
        </p:nvGrpSpPr>
        <p:grpSpPr>
          <a:xfrm>
            <a:off x="773174" y="2786911"/>
            <a:ext cx="7594725" cy="1572469"/>
            <a:chOff x="773174" y="2941286"/>
            <a:chExt cx="7717683" cy="1131597"/>
          </a:xfrm>
        </p:grpSpPr>
        <p:sp>
          <p:nvSpPr>
            <p:cNvPr id="42" name="41 Rectángulo redondeado"/>
            <p:cNvSpPr/>
            <p:nvPr/>
          </p:nvSpPr>
          <p:spPr>
            <a:xfrm>
              <a:off x="2304458" y="3202543"/>
              <a:ext cx="6186399" cy="870340"/>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threePt" dir="t"/>
              </a:scene3d>
              <a:sp3d extrusionH="57150">
                <a:bevelT w="38100" h="38100"/>
              </a:sp3d>
            </a:bodyPr>
            <a:lstStyle/>
            <a:p>
              <a:pPr algn="ctr"/>
              <a:endParaRPr lang="es-CO"/>
            </a:p>
          </p:txBody>
        </p:sp>
        <p:sp>
          <p:nvSpPr>
            <p:cNvPr id="43" name="42 Pentágono"/>
            <p:cNvSpPr/>
            <p:nvPr/>
          </p:nvSpPr>
          <p:spPr>
            <a:xfrm>
              <a:off x="773174" y="2941286"/>
              <a:ext cx="2683823" cy="1034968"/>
            </a:xfrm>
            <a:prstGeom prst="homePlate">
              <a:avLst/>
            </a:prstGeom>
            <a:ln w="63500"/>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threePt" dir="t"/>
              </a:scene3d>
              <a:sp3d extrusionH="57150">
                <a:bevelT w="38100" h="38100"/>
              </a:sp3d>
            </a:bodyPr>
            <a:lstStyle/>
            <a:p>
              <a:pPr algn="ctr"/>
              <a:endParaRPr lang="es-CO"/>
            </a:p>
          </p:txBody>
        </p:sp>
      </p:grpSp>
      <p:grpSp>
        <p:nvGrpSpPr>
          <p:cNvPr id="2" name="1 Grupo"/>
          <p:cNvGrpSpPr/>
          <p:nvPr/>
        </p:nvGrpSpPr>
        <p:grpSpPr>
          <a:xfrm>
            <a:off x="773174" y="4693407"/>
            <a:ext cx="7955190" cy="1131597"/>
            <a:chOff x="773174" y="4366325"/>
            <a:chExt cx="7717683" cy="1131597"/>
          </a:xfrm>
        </p:grpSpPr>
        <p:sp>
          <p:nvSpPr>
            <p:cNvPr id="44" name="43 Rectángulo redondeado"/>
            <p:cNvSpPr/>
            <p:nvPr/>
          </p:nvSpPr>
          <p:spPr>
            <a:xfrm>
              <a:off x="2235073" y="4627582"/>
              <a:ext cx="6255784" cy="870340"/>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threePt" dir="t"/>
              </a:scene3d>
              <a:sp3d extrusionH="57150">
                <a:bevelT w="38100" h="38100"/>
              </a:sp3d>
            </a:bodyPr>
            <a:lstStyle/>
            <a:p>
              <a:pPr algn="ctr"/>
              <a:endParaRPr lang="es-CO"/>
            </a:p>
          </p:txBody>
        </p:sp>
        <p:sp>
          <p:nvSpPr>
            <p:cNvPr id="45" name="44 Pentágono"/>
            <p:cNvSpPr/>
            <p:nvPr/>
          </p:nvSpPr>
          <p:spPr>
            <a:xfrm>
              <a:off x="773174" y="4366325"/>
              <a:ext cx="2683823" cy="1034968"/>
            </a:xfrm>
            <a:prstGeom prst="homePlate">
              <a:avLst/>
            </a:prstGeom>
            <a:ln w="63500"/>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threePt" dir="t"/>
              </a:scene3d>
              <a:sp3d extrusionH="57150">
                <a:bevelT w="38100" h="38100"/>
              </a:sp3d>
            </a:bodyPr>
            <a:lstStyle/>
            <a:p>
              <a:pPr algn="ctr"/>
              <a:endParaRPr lang="es-CO"/>
            </a:p>
          </p:txBody>
        </p:sp>
      </p:grpSp>
      <p:sp>
        <p:nvSpPr>
          <p:cNvPr id="10" name="9 Rectángulo"/>
          <p:cNvSpPr/>
          <p:nvPr/>
        </p:nvSpPr>
        <p:spPr>
          <a:xfrm>
            <a:off x="915863" y="1361619"/>
            <a:ext cx="1840676" cy="707886"/>
          </a:xfrm>
          <a:prstGeom prst="rect">
            <a:avLst/>
          </a:prstGeom>
        </p:spPr>
        <p:txBody>
          <a:bodyPr wrap="square">
            <a:spAutoFit/>
          </a:bodyPr>
          <a:lstStyle/>
          <a:p>
            <a:pPr lvl="0" algn="ctr"/>
            <a:r>
              <a:rPr lang="es-ES" altLang="es-CO" sz="2000" b="1" dirty="0">
                <a:solidFill>
                  <a:srgbClr val="231F20"/>
                </a:solidFill>
                <a:cs typeface="Times New Roman" pitchFamily="18" charset="0"/>
              </a:rPr>
              <a:t>CONPES 3554 de 2008</a:t>
            </a:r>
            <a:endParaRPr lang="es-CO" sz="2000" b="1" dirty="0"/>
          </a:p>
        </p:txBody>
      </p:sp>
      <p:sp>
        <p:nvSpPr>
          <p:cNvPr id="11" name="10 Rectángulo"/>
          <p:cNvSpPr/>
          <p:nvPr/>
        </p:nvSpPr>
        <p:spPr>
          <a:xfrm>
            <a:off x="3619046" y="1535105"/>
            <a:ext cx="4076163" cy="1015663"/>
          </a:xfrm>
          <a:prstGeom prst="rect">
            <a:avLst/>
          </a:prstGeom>
        </p:spPr>
        <p:txBody>
          <a:bodyPr wrap="square">
            <a:spAutoFit/>
          </a:bodyPr>
          <a:lstStyle/>
          <a:p>
            <a:r>
              <a:rPr lang="es-CO" sz="2000" dirty="0"/>
              <a:t>Política Nacional de Reintegración Social y Económica para Personas y Grupos Armados Ilegales</a:t>
            </a:r>
          </a:p>
        </p:txBody>
      </p:sp>
      <p:sp>
        <p:nvSpPr>
          <p:cNvPr id="12" name="11 Rectángulo"/>
          <p:cNvSpPr/>
          <p:nvPr/>
        </p:nvSpPr>
        <p:spPr>
          <a:xfrm>
            <a:off x="773175" y="3179072"/>
            <a:ext cx="2152506" cy="707886"/>
          </a:xfrm>
          <a:prstGeom prst="rect">
            <a:avLst/>
          </a:prstGeom>
        </p:spPr>
        <p:txBody>
          <a:bodyPr wrap="square">
            <a:spAutoFit/>
          </a:bodyPr>
          <a:lstStyle/>
          <a:p>
            <a:pPr lvl="0" algn="ctr"/>
            <a:r>
              <a:rPr lang="es-ES" altLang="es-CO" sz="2000" b="1" dirty="0">
                <a:solidFill>
                  <a:srgbClr val="231F20"/>
                </a:solidFill>
                <a:cs typeface="Times New Roman" pitchFamily="18" charset="0"/>
              </a:rPr>
              <a:t>CONPES 3567 de 2009</a:t>
            </a:r>
            <a:endParaRPr lang="es-CO" sz="2000" b="1" dirty="0"/>
          </a:p>
        </p:txBody>
      </p:sp>
      <p:sp>
        <p:nvSpPr>
          <p:cNvPr id="14" name="13 Rectángulo"/>
          <p:cNvSpPr/>
          <p:nvPr/>
        </p:nvSpPr>
        <p:spPr>
          <a:xfrm>
            <a:off x="3562600" y="3089925"/>
            <a:ext cx="4619499" cy="1323439"/>
          </a:xfrm>
          <a:prstGeom prst="rect">
            <a:avLst/>
          </a:prstGeom>
        </p:spPr>
        <p:txBody>
          <a:bodyPr wrap="square">
            <a:spAutoFit/>
          </a:bodyPr>
          <a:lstStyle/>
          <a:p>
            <a:pPr lvl="0"/>
            <a:r>
              <a:rPr lang="es-CO" sz="2000" dirty="0"/>
              <a:t>Política Nacional de Acción Integral contra Minas Antipersonal (MAP), Municiones sin Explotar (MUSE) y Artefactos Explosivos Improvisados (AEI)</a:t>
            </a:r>
          </a:p>
        </p:txBody>
      </p:sp>
      <p:sp>
        <p:nvSpPr>
          <p:cNvPr id="15" name="14 Rectángulo"/>
          <p:cNvSpPr/>
          <p:nvPr/>
        </p:nvSpPr>
        <p:spPr>
          <a:xfrm>
            <a:off x="1059497" y="4856948"/>
            <a:ext cx="1865237" cy="707886"/>
          </a:xfrm>
          <a:prstGeom prst="rect">
            <a:avLst/>
          </a:prstGeom>
        </p:spPr>
        <p:txBody>
          <a:bodyPr wrap="square">
            <a:spAutoFit/>
          </a:bodyPr>
          <a:lstStyle/>
          <a:p>
            <a:pPr lvl="0" algn="ctr"/>
            <a:r>
              <a:rPr lang="es-ES" altLang="es-CO" sz="2000" b="1" dirty="0">
                <a:ea typeface="Times New Roman" pitchFamily="18" charset="0"/>
                <a:cs typeface="Arial" pitchFamily="34" charset="0"/>
              </a:rPr>
              <a:t>CONPES 3629 de 2009</a:t>
            </a:r>
            <a:endParaRPr lang="es-CO" sz="2000" b="1" dirty="0"/>
          </a:p>
        </p:txBody>
      </p:sp>
      <p:sp>
        <p:nvSpPr>
          <p:cNvPr id="16" name="15 Rectángulo"/>
          <p:cNvSpPr/>
          <p:nvPr/>
        </p:nvSpPr>
        <p:spPr>
          <a:xfrm>
            <a:off x="3813247" y="5026254"/>
            <a:ext cx="4499477" cy="707886"/>
          </a:xfrm>
          <a:prstGeom prst="rect">
            <a:avLst/>
          </a:prstGeom>
        </p:spPr>
        <p:txBody>
          <a:bodyPr wrap="square">
            <a:spAutoFit/>
          </a:bodyPr>
          <a:lstStyle/>
          <a:p>
            <a:pPr lvl="0"/>
            <a:r>
              <a:rPr lang="es-ES" altLang="es-CO" sz="2000" dirty="0">
                <a:solidFill>
                  <a:srgbClr val="231F20"/>
                </a:solidFill>
                <a:ea typeface="Times New Roman" pitchFamily="18" charset="0"/>
                <a:cs typeface="Arial" pitchFamily="34" charset="0"/>
              </a:rPr>
              <a:t>Sistema de responsabilidad penal para adolescentes</a:t>
            </a:r>
            <a:endParaRPr lang="es-CO" sz="2000" dirty="0"/>
          </a:p>
        </p:txBody>
      </p:sp>
    </p:spTree>
    <p:extLst>
      <p:ext uri="{BB962C8B-B14F-4D97-AF65-F5344CB8AC3E}">
        <p14:creationId xmlns:p14="http://schemas.microsoft.com/office/powerpoint/2010/main" val="5808967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44" y="-18450"/>
            <a:ext cx="9139356" cy="6858000"/>
          </a:xfrm>
        </p:spPr>
      </p:pic>
      <p:sp>
        <p:nvSpPr>
          <p:cNvPr id="3" name="1 Título"/>
          <p:cNvSpPr txBox="1">
            <a:spLocks/>
          </p:cNvSpPr>
          <p:nvPr/>
        </p:nvSpPr>
        <p:spPr bwMode="auto">
          <a:xfrm>
            <a:off x="1836201" y="542472"/>
            <a:ext cx="44291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indent="381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a:spcBef>
                <a:spcPct val="0"/>
              </a:spcBef>
              <a:buFontTx/>
              <a:buNone/>
            </a:pPr>
            <a:r>
              <a:rPr lang="es-ES_tradnl" altLang="es-CO" sz="2800" b="1" dirty="0">
                <a:solidFill>
                  <a:srgbClr val="000000"/>
                </a:solidFill>
                <a:latin typeface="Arial" charset="0"/>
                <a:ea typeface="Times New Roman" pitchFamily="18" charset="0"/>
                <a:cs typeface="Arial" charset="0"/>
              </a:rPr>
              <a:t>MARCO NORMATIVO</a:t>
            </a:r>
          </a:p>
        </p:txBody>
      </p:sp>
      <p:sp>
        <p:nvSpPr>
          <p:cNvPr id="13" name="12 Rectángulo redondeado"/>
          <p:cNvSpPr/>
          <p:nvPr/>
        </p:nvSpPr>
        <p:spPr>
          <a:xfrm>
            <a:off x="2850077" y="1617861"/>
            <a:ext cx="5225144" cy="1020087"/>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sp>
        <p:nvSpPr>
          <p:cNvPr id="38" name="37 Pentágono"/>
          <p:cNvSpPr/>
          <p:nvPr/>
        </p:nvSpPr>
        <p:spPr>
          <a:xfrm>
            <a:off x="773174" y="1330036"/>
            <a:ext cx="2683823" cy="1211283"/>
          </a:xfrm>
          <a:prstGeom prst="homePlate">
            <a:avLst/>
          </a:prstGeom>
          <a:ln w="63500"/>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threePt" dir="t"/>
            </a:scene3d>
            <a:sp3d extrusionH="57150">
              <a:bevelT w="38100" h="38100"/>
            </a:sp3d>
          </a:bodyPr>
          <a:lstStyle/>
          <a:p>
            <a:pPr algn="ctr"/>
            <a:endParaRPr lang="es-CO"/>
          </a:p>
        </p:txBody>
      </p:sp>
      <p:sp>
        <p:nvSpPr>
          <p:cNvPr id="42" name="41 Rectángulo redondeado"/>
          <p:cNvSpPr/>
          <p:nvPr/>
        </p:nvSpPr>
        <p:spPr>
          <a:xfrm>
            <a:off x="2850077" y="3104827"/>
            <a:ext cx="5522034" cy="968056"/>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threePt" dir="t"/>
            </a:scene3d>
            <a:sp3d extrusionH="57150">
              <a:bevelT w="38100" h="38100"/>
            </a:sp3d>
          </a:bodyPr>
          <a:lstStyle/>
          <a:p>
            <a:pPr algn="ctr"/>
            <a:endParaRPr lang="es-CO"/>
          </a:p>
        </p:txBody>
      </p:sp>
      <p:sp>
        <p:nvSpPr>
          <p:cNvPr id="43" name="42 Pentágono"/>
          <p:cNvSpPr/>
          <p:nvPr/>
        </p:nvSpPr>
        <p:spPr>
          <a:xfrm>
            <a:off x="773174" y="2790701"/>
            <a:ext cx="2683823" cy="1185553"/>
          </a:xfrm>
          <a:prstGeom prst="homePlate">
            <a:avLst/>
          </a:prstGeom>
          <a:ln w="63500"/>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threePt" dir="t"/>
            </a:scene3d>
            <a:sp3d extrusionH="57150">
              <a:bevelT w="38100" h="38100"/>
            </a:sp3d>
          </a:bodyPr>
          <a:lstStyle/>
          <a:p>
            <a:pPr algn="ctr"/>
            <a:endParaRPr lang="es-CO"/>
          </a:p>
        </p:txBody>
      </p:sp>
      <p:sp>
        <p:nvSpPr>
          <p:cNvPr id="44" name="43 Rectángulo redondeado"/>
          <p:cNvSpPr/>
          <p:nvPr/>
        </p:nvSpPr>
        <p:spPr>
          <a:xfrm>
            <a:off x="2850076" y="4627582"/>
            <a:ext cx="5795159" cy="870340"/>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threePt" dir="t"/>
            </a:scene3d>
            <a:sp3d extrusionH="57150">
              <a:bevelT w="38100" h="38100"/>
            </a:sp3d>
          </a:bodyPr>
          <a:lstStyle/>
          <a:p>
            <a:pPr algn="ctr"/>
            <a:endParaRPr lang="es-CO"/>
          </a:p>
        </p:txBody>
      </p:sp>
      <p:sp>
        <p:nvSpPr>
          <p:cNvPr id="45" name="44 Pentágono"/>
          <p:cNvSpPr/>
          <p:nvPr/>
        </p:nvSpPr>
        <p:spPr>
          <a:xfrm>
            <a:off x="773174" y="4366325"/>
            <a:ext cx="2683823" cy="1034968"/>
          </a:xfrm>
          <a:prstGeom prst="homePlate">
            <a:avLst/>
          </a:prstGeom>
          <a:ln w="63500"/>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threePt" dir="t"/>
            </a:scene3d>
            <a:sp3d extrusionH="57150">
              <a:bevelT w="38100" h="38100"/>
            </a:sp3d>
          </a:bodyPr>
          <a:lstStyle/>
          <a:p>
            <a:pPr algn="ctr"/>
            <a:endParaRPr lang="es-CO"/>
          </a:p>
        </p:txBody>
      </p:sp>
      <p:sp>
        <p:nvSpPr>
          <p:cNvPr id="10" name="9 Rectángulo"/>
          <p:cNvSpPr/>
          <p:nvPr/>
        </p:nvSpPr>
        <p:spPr>
          <a:xfrm>
            <a:off x="1056920" y="1617861"/>
            <a:ext cx="1840676" cy="707886"/>
          </a:xfrm>
          <a:prstGeom prst="rect">
            <a:avLst/>
          </a:prstGeom>
        </p:spPr>
        <p:txBody>
          <a:bodyPr wrap="square">
            <a:spAutoFit/>
          </a:bodyPr>
          <a:lstStyle/>
          <a:p>
            <a:pPr lvl="0" algn="ctr"/>
            <a:r>
              <a:rPr lang="es-ES" altLang="es-CO" sz="2000" b="1" dirty="0">
                <a:solidFill>
                  <a:srgbClr val="231F20"/>
                </a:solidFill>
                <a:ea typeface="Times New Roman" pitchFamily="18" charset="0"/>
                <a:cs typeface="Arial" pitchFamily="34" charset="0"/>
              </a:rPr>
              <a:t>CONPES 3673 de 2010</a:t>
            </a:r>
            <a:endParaRPr lang="es-CO" sz="2000" b="1" dirty="0"/>
          </a:p>
        </p:txBody>
      </p:sp>
      <p:sp>
        <p:nvSpPr>
          <p:cNvPr id="11" name="10 Rectángulo"/>
          <p:cNvSpPr/>
          <p:nvPr/>
        </p:nvSpPr>
        <p:spPr>
          <a:xfrm>
            <a:off x="3325099" y="1561210"/>
            <a:ext cx="5169958" cy="1015663"/>
          </a:xfrm>
          <a:prstGeom prst="rect">
            <a:avLst/>
          </a:prstGeom>
        </p:spPr>
        <p:txBody>
          <a:bodyPr wrap="square">
            <a:spAutoFit/>
            <a:scene3d>
              <a:camera prst="orthographicFront"/>
              <a:lightRig rig="threePt" dir="t"/>
            </a:scene3d>
            <a:sp3d extrusionH="57150">
              <a:bevelT w="38100" h="38100"/>
            </a:sp3d>
          </a:bodyPr>
          <a:lstStyle/>
          <a:p>
            <a:pPr lvl="0"/>
            <a:r>
              <a:rPr lang="es-ES" altLang="es-CO" sz="2000" dirty="0">
                <a:solidFill>
                  <a:srgbClr val="231F20"/>
                </a:solidFill>
                <a:ea typeface="Times New Roman" pitchFamily="18" charset="0"/>
                <a:cs typeface="Arial" pitchFamily="34" charset="0"/>
              </a:rPr>
              <a:t>Prevención de reclutamiento y utilización de niños, niñas y adolescentes por grupos </a:t>
            </a:r>
            <a:r>
              <a:rPr lang="es-ES" altLang="es-CO" sz="2000" dirty="0" smtClean="0">
                <a:solidFill>
                  <a:srgbClr val="231F20"/>
                </a:solidFill>
                <a:ea typeface="Times New Roman" pitchFamily="18" charset="0"/>
                <a:cs typeface="Arial" pitchFamily="34" charset="0"/>
              </a:rPr>
              <a:t>organizados </a:t>
            </a:r>
            <a:r>
              <a:rPr lang="es-ES" altLang="es-CO" sz="2000" dirty="0">
                <a:solidFill>
                  <a:srgbClr val="231F20"/>
                </a:solidFill>
                <a:ea typeface="Times New Roman" pitchFamily="18" charset="0"/>
                <a:cs typeface="Arial" pitchFamily="34" charset="0"/>
              </a:rPr>
              <a:t>al margen de la ley</a:t>
            </a:r>
            <a:endParaRPr lang="es-CO" sz="2000" dirty="0"/>
          </a:p>
        </p:txBody>
      </p:sp>
      <p:sp>
        <p:nvSpPr>
          <p:cNvPr id="12" name="11 Rectángulo"/>
          <p:cNvSpPr/>
          <p:nvPr/>
        </p:nvSpPr>
        <p:spPr>
          <a:xfrm>
            <a:off x="471764" y="3104827"/>
            <a:ext cx="2853335" cy="707886"/>
          </a:xfrm>
          <a:prstGeom prst="rect">
            <a:avLst/>
          </a:prstGeom>
        </p:spPr>
        <p:txBody>
          <a:bodyPr wrap="square">
            <a:spAutoFit/>
          </a:bodyPr>
          <a:lstStyle/>
          <a:p>
            <a:pPr lvl="0" algn="ctr"/>
            <a:r>
              <a:rPr lang="es-ES" altLang="es-CO" sz="2000" b="1" dirty="0">
                <a:solidFill>
                  <a:srgbClr val="231F20"/>
                </a:solidFill>
                <a:ea typeface="Times New Roman" pitchFamily="18" charset="0"/>
                <a:cs typeface="Arial" pitchFamily="34" charset="0"/>
              </a:rPr>
              <a:t>Directiva Ministerial </a:t>
            </a:r>
            <a:endParaRPr lang="es-ES" altLang="es-CO" sz="2000" b="1" dirty="0" smtClean="0">
              <a:solidFill>
                <a:srgbClr val="231F20"/>
              </a:solidFill>
              <a:ea typeface="Times New Roman" pitchFamily="18" charset="0"/>
              <a:cs typeface="Arial" pitchFamily="34" charset="0"/>
            </a:endParaRPr>
          </a:p>
          <a:p>
            <a:pPr lvl="0" algn="ctr"/>
            <a:r>
              <a:rPr lang="es-ES" altLang="es-CO" sz="2000" b="1" dirty="0" smtClean="0">
                <a:solidFill>
                  <a:srgbClr val="231F20"/>
                </a:solidFill>
                <a:ea typeface="Times New Roman" pitchFamily="18" charset="0"/>
                <a:cs typeface="Arial" pitchFamily="34" charset="0"/>
              </a:rPr>
              <a:t>12  </a:t>
            </a:r>
            <a:r>
              <a:rPr lang="es-ES" altLang="es-CO" sz="2000" b="1" dirty="0">
                <a:solidFill>
                  <a:srgbClr val="231F20"/>
                </a:solidFill>
                <a:ea typeface="Times New Roman" pitchFamily="18" charset="0"/>
                <a:cs typeface="Arial" pitchFamily="34" charset="0"/>
              </a:rPr>
              <a:t>de 2009 </a:t>
            </a:r>
            <a:endParaRPr lang="es-CO" sz="2000" b="1" dirty="0"/>
          </a:p>
        </p:txBody>
      </p:sp>
      <p:sp>
        <p:nvSpPr>
          <p:cNvPr id="14" name="13 Rectángulo"/>
          <p:cNvSpPr/>
          <p:nvPr/>
        </p:nvSpPr>
        <p:spPr>
          <a:xfrm>
            <a:off x="3598229" y="3188466"/>
            <a:ext cx="4773882" cy="707886"/>
          </a:xfrm>
          <a:prstGeom prst="rect">
            <a:avLst/>
          </a:prstGeom>
        </p:spPr>
        <p:txBody>
          <a:bodyPr wrap="square">
            <a:spAutoFit/>
          </a:bodyPr>
          <a:lstStyle/>
          <a:p>
            <a:pPr lvl="0" algn="just"/>
            <a:r>
              <a:rPr lang="es-ES" sz="2000" dirty="0"/>
              <a:t>Continuidad de la prestación del servicio educativo en situaciones de emergencia</a:t>
            </a:r>
            <a:endParaRPr lang="es-CO" sz="2000" dirty="0"/>
          </a:p>
        </p:txBody>
      </p:sp>
      <p:sp>
        <p:nvSpPr>
          <p:cNvPr id="15" name="14 Rectángulo"/>
          <p:cNvSpPr/>
          <p:nvPr/>
        </p:nvSpPr>
        <p:spPr>
          <a:xfrm>
            <a:off x="868176" y="4529866"/>
            <a:ext cx="2493818" cy="707886"/>
          </a:xfrm>
          <a:prstGeom prst="rect">
            <a:avLst/>
          </a:prstGeom>
        </p:spPr>
        <p:txBody>
          <a:bodyPr wrap="square">
            <a:spAutoFit/>
            <a:scene3d>
              <a:camera prst="orthographicFront"/>
              <a:lightRig rig="threePt" dir="t"/>
            </a:scene3d>
            <a:sp3d extrusionH="57150">
              <a:bevelT w="38100" h="38100"/>
            </a:sp3d>
          </a:bodyPr>
          <a:lstStyle/>
          <a:p>
            <a:pPr lvl="0"/>
            <a:r>
              <a:rPr lang="es-ES" altLang="es-CO" sz="2000" b="1" dirty="0">
                <a:solidFill>
                  <a:srgbClr val="231F20"/>
                </a:solidFill>
                <a:ea typeface="Times New Roman" pitchFamily="18" charset="0"/>
                <a:cs typeface="Arial" pitchFamily="34" charset="0"/>
              </a:rPr>
              <a:t>Directiva </a:t>
            </a:r>
            <a:r>
              <a:rPr lang="es-ES" altLang="es-CO" sz="2000" b="1" dirty="0" smtClean="0">
                <a:solidFill>
                  <a:srgbClr val="231F20"/>
                </a:solidFill>
                <a:ea typeface="Times New Roman" pitchFamily="18" charset="0"/>
                <a:cs typeface="Arial" pitchFamily="34" charset="0"/>
              </a:rPr>
              <a:t>Ministerial </a:t>
            </a:r>
            <a:r>
              <a:rPr lang="es-ES" altLang="es-CO" sz="2000" b="1" dirty="0">
                <a:solidFill>
                  <a:srgbClr val="231F20"/>
                </a:solidFill>
                <a:ea typeface="Times New Roman" pitchFamily="18" charset="0"/>
                <a:cs typeface="Arial" pitchFamily="34" charset="0"/>
              </a:rPr>
              <a:t>16 </a:t>
            </a:r>
            <a:r>
              <a:rPr lang="es-ES" altLang="es-CO" sz="2000" b="1" dirty="0" smtClean="0">
                <a:solidFill>
                  <a:srgbClr val="231F20"/>
                </a:solidFill>
                <a:ea typeface="Times New Roman" pitchFamily="18" charset="0"/>
                <a:cs typeface="Arial" pitchFamily="34" charset="0"/>
              </a:rPr>
              <a:t>de </a:t>
            </a:r>
            <a:r>
              <a:rPr lang="es-ES" altLang="es-CO" sz="2000" b="1" dirty="0">
                <a:solidFill>
                  <a:srgbClr val="231F20"/>
                </a:solidFill>
                <a:ea typeface="Times New Roman" pitchFamily="18" charset="0"/>
                <a:cs typeface="Arial" pitchFamily="34" charset="0"/>
              </a:rPr>
              <a:t>2011</a:t>
            </a:r>
            <a:endParaRPr lang="es-CO" sz="2000" b="1" dirty="0"/>
          </a:p>
        </p:txBody>
      </p:sp>
      <p:sp>
        <p:nvSpPr>
          <p:cNvPr id="16" name="15 Rectángulo"/>
          <p:cNvSpPr/>
          <p:nvPr/>
        </p:nvSpPr>
        <p:spPr>
          <a:xfrm>
            <a:off x="3598229" y="4693407"/>
            <a:ext cx="4773882" cy="707886"/>
          </a:xfrm>
          <a:prstGeom prst="rect">
            <a:avLst/>
          </a:prstGeom>
        </p:spPr>
        <p:txBody>
          <a:bodyPr wrap="square">
            <a:spAutoFit/>
          </a:bodyPr>
          <a:lstStyle/>
          <a:p>
            <a:pPr lvl="0"/>
            <a:r>
              <a:rPr lang="es-ES" sz="2000" dirty="0">
                <a:solidFill>
                  <a:srgbClr val="000000"/>
                </a:solidFill>
              </a:rPr>
              <a:t>Orientaciones complementarias a </a:t>
            </a:r>
            <a:r>
              <a:rPr lang="es-ES" sz="2000" dirty="0" smtClean="0">
                <a:solidFill>
                  <a:srgbClr val="000000"/>
                </a:solidFill>
              </a:rPr>
              <a:t>la Directiva </a:t>
            </a:r>
            <a:r>
              <a:rPr lang="es-ES" sz="2000" dirty="0">
                <a:solidFill>
                  <a:srgbClr val="000000"/>
                </a:solidFill>
              </a:rPr>
              <a:t>Ministerial 12</a:t>
            </a:r>
            <a:endParaRPr lang="es-CO" sz="2000" dirty="0"/>
          </a:p>
        </p:txBody>
      </p:sp>
    </p:spTree>
    <p:extLst>
      <p:ext uri="{BB962C8B-B14F-4D97-AF65-F5344CB8AC3E}">
        <p14:creationId xmlns:p14="http://schemas.microsoft.com/office/powerpoint/2010/main" val="9291243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 xmlns:a16="http://schemas.microsoft.com/office/drawing/2014/main" id="{594EF96C-3C29-456E-AFFC-0B2E69B52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44" y="0"/>
            <a:ext cx="9139356" cy="6858000"/>
          </a:xfrm>
        </p:spPr>
      </p:pic>
      <p:sp>
        <p:nvSpPr>
          <p:cNvPr id="3" name="1 Título"/>
          <p:cNvSpPr txBox="1">
            <a:spLocks/>
          </p:cNvSpPr>
          <p:nvPr/>
        </p:nvSpPr>
        <p:spPr bwMode="auto">
          <a:xfrm>
            <a:off x="1836201" y="542472"/>
            <a:ext cx="44291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indent="381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a:spcBef>
                <a:spcPct val="0"/>
              </a:spcBef>
              <a:buFontTx/>
              <a:buNone/>
            </a:pPr>
            <a:r>
              <a:rPr lang="es-ES_tradnl" altLang="es-CO" sz="2800" b="1" dirty="0">
                <a:solidFill>
                  <a:srgbClr val="000000"/>
                </a:solidFill>
                <a:latin typeface="Arial" charset="0"/>
                <a:ea typeface="Times New Roman" pitchFamily="18" charset="0"/>
                <a:cs typeface="Arial" charset="0"/>
              </a:rPr>
              <a:t>MARCO NORMATIVO</a:t>
            </a:r>
          </a:p>
        </p:txBody>
      </p:sp>
      <p:sp>
        <p:nvSpPr>
          <p:cNvPr id="13" name="12 Rectángulo redondeado"/>
          <p:cNvSpPr/>
          <p:nvPr/>
        </p:nvSpPr>
        <p:spPr>
          <a:xfrm>
            <a:off x="2363190" y="1767608"/>
            <a:ext cx="6080167" cy="1403104"/>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threePt" dir="t"/>
            </a:scene3d>
            <a:sp3d extrusionH="57150">
              <a:bevelT w="38100" h="38100"/>
            </a:sp3d>
          </a:bodyPr>
          <a:lstStyle/>
          <a:p>
            <a:pPr algn="ctr"/>
            <a:endParaRPr lang="es-CO"/>
          </a:p>
        </p:txBody>
      </p:sp>
      <p:sp>
        <p:nvSpPr>
          <p:cNvPr id="38" name="37 Pentágono"/>
          <p:cNvSpPr/>
          <p:nvPr/>
        </p:nvSpPr>
        <p:spPr>
          <a:xfrm>
            <a:off x="856299" y="1246910"/>
            <a:ext cx="2683823" cy="1745672"/>
          </a:xfrm>
          <a:prstGeom prst="homePlate">
            <a:avLst/>
          </a:prstGeom>
          <a:ln w="63500"/>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threePt" dir="t"/>
            </a:scene3d>
            <a:sp3d extrusionH="57150">
              <a:bevelT w="38100" h="38100"/>
            </a:sp3d>
          </a:bodyPr>
          <a:lstStyle/>
          <a:p>
            <a:pPr algn="ctr"/>
            <a:endParaRPr lang="es-CO"/>
          </a:p>
        </p:txBody>
      </p:sp>
      <p:sp>
        <p:nvSpPr>
          <p:cNvPr id="44" name="43 Rectángulo redondeado"/>
          <p:cNvSpPr/>
          <p:nvPr/>
        </p:nvSpPr>
        <p:spPr>
          <a:xfrm>
            <a:off x="2016046" y="3844333"/>
            <a:ext cx="6474811" cy="1701089"/>
          </a:xfrm>
          <a:prstGeom prst="roundRect">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sp>
        <p:nvSpPr>
          <p:cNvPr id="45" name="44 Pentágono"/>
          <p:cNvSpPr/>
          <p:nvPr/>
        </p:nvSpPr>
        <p:spPr>
          <a:xfrm>
            <a:off x="773174" y="3586348"/>
            <a:ext cx="2683823" cy="1814945"/>
          </a:xfrm>
          <a:prstGeom prst="homePlate">
            <a:avLst/>
          </a:prstGeom>
          <a:ln w="63500"/>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threePt" dir="t"/>
            </a:scene3d>
            <a:sp3d extrusionH="57150">
              <a:bevelT w="38100" h="38100"/>
            </a:sp3d>
          </a:bodyPr>
          <a:lstStyle/>
          <a:p>
            <a:pPr algn="ctr"/>
            <a:endParaRPr lang="es-CO"/>
          </a:p>
        </p:txBody>
      </p:sp>
      <p:sp>
        <p:nvSpPr>
          <p:cNvPr id="10" name="9 Rectángulo"/>
          <p:cNvSpPr/>
          <p:nvPr/>
        </p:nvSpPr>
        <p:spPr>
          <a:xfrm>
            <a:off x="995587" y="1802668"/>
            <a:ext cx="2008883" cy="400110"/>
          </a:xfrm>
          <a:prstGeom prst="rect">
            <a:avLst/>
          </a:prstGeom>
        </p:spPr>
        <p:txBody>
          <a:bodyPr wrap="none">
            <a:spAutoFit/>
          </a:bodyPr>
          <a:lstStyle/>
          <a:p>
            <a:pPr lvl="0"/>
            <a:r>
              <a:rPr lang="es-ES" altLang="es-CO" sz="2000" b="1" dirty="0">
                <a:ea typeface="Times New Roman" pitchFamily="18" charset="0"/>
                <a:cs typeface="Arial" pitchFamily="34" charset="0"/>
              </a:rPr>
              <a:t>Ley 1448 de 2011</a:t>
            </a:r>
            <a:endParaRPr lang="es-CO" sz="2000" b="1" dirty="0"/>
          </a:p>
        </p:txBody>
      </p:sp>
      <p:sp>
        <p:nvSpPr>
          <p:cNvPr id="11" name="10 Rectángulo"/>
          <p:cNvSpPr/>
          <p:nvPr/>
        </p:nvSpPr>
        <p:spPr>
          <a:xfrm>
            <a:off x="773174" y="4247267"/>
            <a:ext cx="2485745" cy="400110"/>
          </a:xfrm>
          <a:prstGeom prst="rect">
            <a:avLst/>
          </a:prstGeom>
        </p:spPr>
        <p:txBody>
          <a:bodyPr wrap="none">
            <a:spAutoFit/>
            <a:scene3d>
              <a:camera prst="orthographicFront"/>
              <a:lightRig rig="threePt" dir="t"/>
            </a:scene3d>
            <a:sp3d extrusionH="57150">
              <a:bevelT w="38100" h="38100"/>
            </a:sp3d>
          </a:bodyPr>
          <a:lstStyle/>
          <a:p>
            <a:pPr lvl="0"/>
            <a:r>
              <a:rPr lang="es-ES" altLang="es-CO" sz="2000" b="1" dirty="0">
                <a:ea typeface="Times New Roman" pitchFamily="18" charset="0"/>
                <a:cs typeface="Arial" pitchFamily="34" charset="0"/>
              </a:rPr>
              <a:t>Decreto 4800 de 2011</a:t>
            </a:r>
            <a:endParaRPr lang="es-CO" sz="2000" b="1" dirty="0"/>
          </a:p>
        </p:txBody>
      </p:sp>
      <p:sp>
        <p:nvSpPr>
          <p:cNvPr id="12" name="11 Rectángulo"/>
          <p:cNvSpPr/>
          <p:nvPr/>
        </p:nvSpPr>
        <p:spPr>
          <a:xfrm>
            <a:off x="3492622" y="1809991"/>
            <a:ext cx="4926982" cy="1200329"/>
          </a:xfrm>
          <a:prstGeom prst="rect">
            <a:avLst/>
          </a:prstGeom>
        </p:spPr>
        <p:txBody>
          <a:bodyPr wrap="square">
            <a:spAutoFit/>
          </a:bodyPr>
          <a:lstStyle/>
          <a:p>
            <a:pPr algn="just"/>
            <a:r>
              <a:rPr lang="es-CO" dirty="0"/>
              <a:t>Por la cual se dictan medidas de atención, asistencia y reparación integral a las </a:t>
            </a:r>
            <a:r>
              <a:rPr lang="es-CO" b="1" dirty="0"/>
              <a:t>víctimas</a:t>
            </a:r>
            <a:r>
              <a:rPr lang="es-CO" dirty="0"/>
              <a:t> del conflicto armado interno y se dictan otras disposiciones</a:t>
            </a:r>
          </a:p>
        </p:txBody>
      </p:sp>
      <p:sp>
        <p:nvSpPr>
          <p:cNvPr id="14" name="13 Rectángulo"/>
          <p:cNvSpPr/>
          <p:nvPr/>
        </p:nvSpPr>
        <p:spPr>
          <a:xfrm>
            <a:off x="3415785" y="3796833"/>
            <a:ext cx="5009406" cy="1754326"/>
          </a:xfrm>
          <a:prstGeom prst="rect">
            <a:avLst/>
          </a:prstGeom>
        </p:spPr>
        <p:txBody>
          <a:bodyPr wrap="square">
            <a:spAutoFit/>
            <a:scene3d>
              <a:camera prst="orthographicFront"/>
              <a:lightRig rig="threePt" dir="t"/>
            </a:scene3d>
            <a:sp3d extrusionH="57150">
              <a:bevelT w="38100" h="38100"/>
            </a:sp3d>
          </a:bodyPr>
          <a:lstStyle/>
          <a:p>
            <a:pPr algn="just"/>
            <a:r>
              <a:rPr lang="es-CO" dirty="0" smtClean="0"/>
              <a:t>Tiene </a:t>
            </a:r>
            <a:r>
              <a:rPr lang="es-CO" dirty="0"/>
              <a:t>por objeto establecer los mecanismos para la adecuada implementación de las medidas de asistencia, atención y reparación integral a las víctimas de que trata el artículo 3° de la Ley 1448 de </a:t>
            </a:r>
            <a:r>
              <a:rPr lang="es-CO" b="1" dirty="0"/>
              <a:t>2011</a:t>
            </a:r>
            <a:r>
              <a:rPr lang="es-CO" dirty="0"/>
              <a:t>, para la materialización de sus derechos constitucionales.</a:t>
            </a:r>
          </a:p>
        </p:txBody>
      </p:sp>
    </p:spTree>
    <p:extLst>
      <p:ext uri="{BB962C8B-B14F-4D97-AF65-F5344CB8AC3E}">
        <p14:creationId xmlns:p14="http://schemas.microsoft.com/office/powerpoint/2010/main" val="200131845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TotalTime>
  <Words>1239</Words>
  <Application>Microsoft Office PowerPoint</Application>
  <PresentationFormat>Carta (216 x 279 mm)</PresentationFormat>
  <Paragraphs>193</Paragraphs>
  <Slides>30</Slides>
  <Notes>1</Notes>
  <HiddenSlides>0</HiddenSlides>
  <MMClips>1</MMClips>
  <ScaleCrop>false</ScaleCrop>
  <HeadingPairs>
    <vt:vector size="4" baseType="variant">
      <vt:variant>
        <vt:lpstr>Tema</vt:lpstr>
      </vt:variant>
      <vt:variant>
        <vt:i4>1</vt:i4>
      </vt:variant>
      <vt:variant>
        <vt:lpstr>Títulos de diapositiva</vt:lpstr>
      </vt:variant>
      <vt:variant>
        <vt:i4>30</vt:i4>
      </vt:variant>
    </vt:vector>
  </HeadingPairs>
  <TitlesOfParts>
    <vt:vector size="31" baseType="lpstr">
      <vt:lpstr>Tema de Office</vt:lpstr>
      <vt:lpstr>Presentación de PowerPoint</vt:lpstr>
      <vt:lpstr>JORGE OCTAVIO GUZMAN GUTIERREZ Secretario de Educación y Cultura  GUSTAVO ADOLFO HURTADO PAREDES Líder de Planeación Educativa  LUZ MERY RODALLEGA LUBO Profesional Universitario de Planeación Educativa  BEATRIZ EMILCE ORTEGA ALVAREZ Docente Orientadora IE Santa Teresita Municipio de Rosas   Popayán, 1 de  Junio de 2021  </vt:lpstr>
      <vt:lpstr> COMITÉ TÉCNICO TERRITORIAL DE GESTIÓN INTEGRAL DEL RIESGO ESCOLAR DE LA SECRETARIA DE EDUCACIÓN Y CULTURA DEL DEPARTAMENTO DEL CAUCA  Popayán, 1 de Junio de 2021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INTERVENCIÓN PSICOSOCIAL  (Individual y Grupal)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Resultados</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Anna María Ocampo Coutin</dc:creator>
  <cp:lastModifiedBy>ePlaneacion-7</cp:lastModifiedBy>
  <cp:revision>95</cp:revision>
  <dcterms:created xsi:type="dcterms:W3CDTF">2020-05-26T19:07:39Z</dcterms:created>
  <dcterms:modified xsi:type="dcterms:W3CDTF">2021-06-01T14:46:03Z</dcterms:modified>
</cp:coreProperties>
</file>